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8"/>
  </p:notesMasterIdLst>
  <p:sldIdLst>
    <p:sldId id="256" r:id="rId7"/>
    <p:sldId id="445" r:id="rId8"/>
    <p:sldId id="434" r:id="rId9"/>
    <p:sldId id="449" r:id="rId10"/>
    <p:sldId id="450" r:id="rId11"/>
    <p:sldId id="446" r:id="rId12"/>
    <p:sldId id="426" r:id="rId13"/>
    <p:sldId id="427" r:id="rId14"/>
    <p:sldId id="484" r:id="rId15"/>
    <p:sldId id="485" r:id="rId16"/>
    <p:sldId id="433" r:id="rId17"/>
    <p:sldId id="482" r:id="rId18"/>
    <p:sldId id="467" r:id="rId19"/>
    <p:sldId id="443" r:id="rId20"/>
    <p:sldId id="439" r:id="rId21"/>
    <p:sldId id="448" r:id="rId22"/>
    <p:sldId id="442" r:id="rId23"/>
    <p:sldId id="441" r:id="rId24"/>
    <p:sldId id="418" r:id="rId25"/>
    <p:sldId id="419" r:id="rId26"/>
    <p:sldId id="438" r:id="rId27"/>
    <p:sldId id="429" r:id="rId28"/>
    <p:sldId id="483" r:id="rId29"/>
    <p:sldId id="444" r:id="rId30"/>
    <p:sldId id="437" r:id="rId31"/>
    <p:sldId id="346" r:id="rId32"/>
    <p:sldId id="436" r:id="rId33"/>
    <p:sldId id="402" r:id="rId34"/>
    <p:sldId id="435" r:id="rId35"/>
    <p:sldId id="447" r:id="rId36"/>
    <p:sldId id="35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s, Brady" initials="DB" lastIdx="1" clrIdx="0">
    <p:extLst>
      <p:ext uri="{19B8F6BF-5375-455C-9EA6-DF929625EA0E}">
        <p15:presenceInfo xmlns:p15="http://schemas.microsoft.com/office/powerpoint/2012/main" userId="S-1-5-21-1715567821-152049171-1801674531-371339" providerId="AD"/>
      </p:ext>
    </p:extLst>
  </p:cmAuthor>
  <p:cmAuthor id="2" name="Schnug, Regan" initials="SR" lastIdx="15" clrIdx="1">
    <p:extLst>
      <p:ext uri="{19B8F6BF-5375-455C-9EA6-DF929625EA0E}">
        <p15:presenceInfo xmlns:p15="http://schemas.microsoft.com/office/powerpoint/2012/main" userId="S::regan.schnug@kimley-horn.com::e8e17cb9-1c4b-4c9d-bfa7-ad30fd058d62" providerId="AD"/>
      </p:ext>
    </p:extLst>
  </p:cmAuthor>
  <p:cmAuthor id="3" name="Filaroski, Taylor" initials="FT" lastIdx="6" clrIdx="2">
    <p:extLst>
      <p:ext uri="{19B8F6BF-5375-455C-9EA6-DF929625EA0E}">
        <p15:presenceInfo xmlns:p15="http://schemas.microsoft.com/office/powerpoint/2012/main" userId="S::Taylor.Filaroski@kimley-horn.com::808e8b38-dcd7-4790-8255-e9ab0a59a131" providerId="AD"/>
      </p:ext>
    </p:extLst>
  </p:cmAuthor>
  <p:cmAuthor id="4" name="DeVeau, Zach" initials="DZ" lastIdx="9" clrIdx="3">
    <p:extLst>
      <p:ext uri="{19B8F6BF-5375-455C-9EA6-DF929625EA0E}">
        <p15:presenceInfo xmlns:p15="http://schemas.microsoft.com/office/powerpoint/2012/main" userId="S::Zach.DeVeau@kimley-horn.com::19e616e3-0844-47c4-967c-f132b6b3c6e7" providerId="AD"/>
      </p:ext>
    </p:extLst>
  </p:cmAuthor>
  <p:cmAuthor id="5" name="Hilby, Emily" initials="HE" lastIdx="1" clrIdx="4">
    <p:extLst>
      <p:ext uri="{19B8F6BF-5375-455C-9EA6-DF929625EA0E}">
        <p15:presenceInfo xmlns:p15="http://schemas.microsoft.com/office/powerpoint/2012/main" userId="S::emily.hilby@kimley-horn.com::762ac2fc-9766-4ad9-97ae-5d81409266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125"/>
    <a:srgbClr val="1E376D"/>
    <a:srgbClr val="1C2E5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0EA77F-6867-4044-89F1-54AA66EDB753}" v="55" dt="2020-12-09T18:54:54.593"/>
    <p1510:client id="{C076472C-7317-49B4-BDFB-10E8313A11C0}" v="137" dt="2020-12-09T12:42:15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Veau, Zach" userId="19e616e3-0844-47c4-967c-f132b6b3c6e7" providerId="ADAL" clId="{0C0EA77F-6867-4044-89F1-54AA66EDB753}"/>
    <pc:docChg chg="undo custSel addSld delSld modSld sldOrd modNotesMaster">
      <pc:chgData name="DeVeau, Zach" userId="19e616e3-0844-47c4-967c-f132b6b3c6e7" providerId="ADAL" clId="{0C0EA77F-6867-4044-89F1-54AA66EDB753}" dt="2020-12-09T18:54:54.593" v="340" actId="14100"/>
      <pc:docMkLst>
        <pc:docMk/>
      </pc:docMkLst>
      <pc:sldChg chg="modSp">
        <pc:chgData name="DeVeau, Zach" userId="19e616e3-0844-47c4-967c-f132b6b3c6e7" providerId="ADAL" clId="{0C0EA77F-6867-4044-89F1-54AA66EDB753}" dt="2020-12-08T16:39:26.597" v="46" actId="1076"/>
        <pc:sldMkLst>
          <pc:docMk/>
          <pc:sldMk cId="3756220990" sldId="346"/>
        </pc:sldMkLst>
        <pc:spChg chg="mod">
          <ac:chgData name="DeVeau, Zach" userId="19e616e3-0844-47c4-967c-f132b6b3c6e7" providerId="ADAL" clId="{0C0EA77F-6867-4044-89F1-54AA66EDB753}" dt="2020-12-08T16:39:26.597" v="46" actId="1076"/>
          <ac:spMkLst>
            <pc:docMk/>
            <pc:sldMk cId="3756220990" sldId="346"/>
            <ac:spMk id="3" creationId="{779E1B26-0757-4ABF-A42D-444DA656B72D}"/>
          </ac:spMkLst>
        </pc:spChg>
      </pc:sldChg>
      <pc:sldChg chg="modSp ord">
        <pc:chgData name="DeVeau, Zach" userId="19e616e3-0844-47c4-967c-f132b6b3c6e7" providerId="ADAL" clId="{0C0EA77F-6867-4044-89F1-54AA66EDB753}" dt="2020-12-09T14:20:36.793" v="234" actId="14734"/>
        <pc:sldMkLst>
          <pc:docMk/>
          <pc:sldMk cId="686162498" sldId="402"/>
        </pc:sldMkLst>
        <pc:graphicFrameChg chg="mod modGraphic">
          <ac:chgData name="DeVeau, Zach" userId="19e616e3-0844-47c4-967c-f132b6b3c6e7" providerId="ADAL" clId="{0C0EA77F-6867-4044-89F1-54AA66EDB753}" dt="2020-12-09T14:20:36.793" v="234" actId="14734"/>
          <ac:graphicFrameMkLst>
            <pc:docMk/>
            <pc:sldMk cId="686162498" sldId="402"/>
            <ac:graphicFrameMk id="5" creationId="{FC7B6256-7E46-4740-81BC-6E724291FC7F}"/>
          </ac:graphicFrameMkLst>
        </pc:graphicFrameChg>
      </pc:sldChg>
      <pc:sldChg chg="del">
        <pc:chgData name="DeVeau, Zach" userId="19e616e3-0844-47c4-967c-f132b6b3c6e7" providerId="ADAL" clId="{0C0EA77F-6867-4044-89F1-54AA66EDB753}" dt="2020-11-20T03:55:41.980" v="0" actId="2696"/>
        <pc:sldMkLst>
          <pc:docMk/>
          <pc:sldMk cId="3253247635" sldId="411"/>
        </pc:sldMkLst>
      </pc:sldChg>
      <pc:sldChg chg="modSp">
        <pc:chgData name="DeVeau, Zach" userId="19e616e3-0844-47c4-967c-f132b6b3c6e7" providerId="ADAL" clId="{0C0EA77F-6867-4044-89F1-54AA66EDB753}" dt="2020-12-08T16:38:27.645" v="43" actId="1076"/>
        <pc:sldMkLst>
          <pc:docMk/>
          <pc:sldMk cId="3180137389" sldId="418"/>
        </pc:sldMkLst>
        <pc:spChg chg="mod">
          <ac:chgData name="DeVeau, Zach" userId="19e616e3-0844-47c4-967c-f132b6b3c6e7" providerId="ADAL" clId="{0C0EA77F-6867-4044-89F1-54AA66EDB753}" dt="2020-12-08T16:38:27.645" v="43" actId="1076"/>
          <ac:spMkLst>
            <pc:docMk/>
            <pc:sldMk cId="3180137389" sldId="418"/>
            <ac:spMk id="3" creationId="{EA531AA7-50FE-4DEB-9C9E-1CA9D1BB12E2}"/>
          </ac:spMkLst>
        </pc:spChg>
      </pc:sldChg>
      <pc:sldChg chg="modSp delCm">
        <pc:chgData name="DeVeau, Zach" userId="19e616e3-0844-47c4-967c-f132b6b3c6e7" providerId="ADAL" clId="{0C0EA77F-6867-4044-89F1-54AA66EDB753}" dt="2020-12-09T17:26:21.201" v="296" actId="20577"/>
        <pc:sldMkLst>
          <pc:docMk/>
          <pc:sldMk cId="1234272467" sldId="419"/>
        </pc:sldMkLst>
        <pc:spChg chg="mod">
          <ac:chgData name="DeVeau, Zach" userId="19e616e3-0844-47c4-967c-f132b6b3c6e7" providerId="ADAL" clId="{0C0EA77F-6867-4044-89F1-54AA66EDB753}" dt="2020-12-09T17:26:21.201" v="296" actId="20577"/>
          <ac:spMkLst>
            <pc:docMk/>
            <pc:sldMk cId="1234272467" sldId="419"/>
            <ac:spMk id="6" creationId="{B731C2E1-DED3-4FBA-BC0D-52526A2215AF}"/>
          </ac:spMkLst>
        </pc:spChg>
      </pc:sldChg>
      <pc:sldChg chg="addSp delSp modSp ord">
        <pc:chgData name="DeVeau, Zach" userId="19e616e3-0844-47c4-967c-f132b6b3c6e7" providerId="ADAL" clId="{0C0EA77F-6867-4044-89F1-54AA66EDB753}" dt="2020-12-09T18:38:36.904" v="330" actId="20577"/>
        <pc:sldMkLst>
          <pc:docMk/>
          <pc:sldMk cId="1080562070" sldId="426"/>
        </pc:sldMkLst>
        <pc:spChg chg="mod">
          <ac:chgData name="DeVeau, Zach" userId="19e616e3-0844-47c4-967c-f132b6b3c6e7" providerId="ADAL" clId="{0C0EA77F-6867-4044-89F1-54AA66EDB753}" dt="2020-12-09T18:38:36.904" v="330" actId="20577"/>
          <ac:spMkLst>
            <pc:docMk/>
            <pc:sldMk cId="1080562070" sldId="426"/>
            <ac:spMk id="6" creationId="{BB54EA0F-10F2-4C8A-AD45-5C529B20995D}"/>
          </ac:spMkLst>
        </pc:spChg>
        <pc:spChg chg="add del mod">
          <ac:chgData name="DeVeau, Zach" userId="19e616e3-0844-47c4-967c-f132b6b3c6e7" providerId="ADAL" clId="{0C0EA77F-6867-4044-89F1-54AA66EDB753}" dt="2020-12-09T17:56:30.843" v="304"/>
          <ac:spMkLst>
            <pc:docMk/>
            <pc:sldMk cId="1080562070" sldId="426"/>
            <ac:spMk id="8" creationId="{2548F9CC-B4CD-4150-9A08-43B433FCDDAB}"/>
          </ac:spMkLst>
        </pc:spChg>
        <pc:spChg chg="add del mod">
          <ac:chgData name="DeVeau, Zach" userId="19e616e3-0844-47c4-967c-f132b6b3c6e7" providerId="ADAL" clId="{0C0EA77F-6867-4044-89F1-54AA66EDB753}" dt="2020-12-09T17:56:30.843" v="304"/>
          <ac:spMkLst>
            <pc:docMk/>
            <pc:sldMk cId="1080562070" sldId="426"/>
            <ac:spMk id="9" creationId="{AD447BA6-F9E4-4D1E-8DC7-BB8A7C711E10}"/>
          </ac:spMkLst>
        </pc:spChg>
        <pc:picChg chg="add del mod">
          <ac:chgData name="DeVeau, Zach" userId="19e616e3-0844-47c4-967c-f132b6b3c6e7" providerId="ADAL" clId="{0C0EA77F-6867-4044-89F1-54AA66EDB753}" dt="2020-12-09T17:56:30.843" v="304"/>
          <ac:picMkLst>
            <pc:docMk/>
            <pc:sldMk cId="1080562070" sldId="426"/>
            <ac:picMk id="7" creationId="{6BEB2125-693A-4BB7-9837-1FDDE9529A33}"/>
          </ac:picMkLst>
        </pc:picChg>
      </pc:sldChg>
      <pc:sldChg chg="ord">
        <pc:chgData name="DeVeau, Zach" userId="19e616e3-0844-47c4-967c-f132b6b3c6e7" providerId="ADAL" clId="{0C0EA77F-6867-4044-89F1-54AA66EDB753}" dt="2020-12-09T17:15:19.198" v="265"/>
        <pc:sldMkLst>
          <pc:docMk/>
          <pc:sldMk cId="1402046690" sldId="427"/>
        </pc:sldMkLst>
      </pc:sldChg>
      <pc:sldChg chg="modSp">
        <pc:chgData name="DeVeau, Zach" userId="19e616e3-0844-47c4-967c-f132b6b3c6e7" providerId="ADAL" clId="{0C0EA77F-6867-4044-89F1-54AA66EDB753}" dt="2020-12-09T17:29:22.611" v="298" actId="1076"/>
        <pc:sldMkLst>
          <pc:docMk/>
          <pc:sldMk cId="3593248133" sldId="429"/>
        </pc:sldMkLst>
        <pc:graphicFrameChg chg="mod modGraphic">
          <ac:chgData name="DeVeau, Zach" userId="19e616e3-0844-47c4-967c-f132b6b3c6e7" providerId="ADAL" clId="{0C0EA77F-6867-4044-89F1-54AA66EDB753}" dt="2020-12-09T17:29:22.611" v="298" actId="1076"/>
          <ac:graphicFrameMkLst>
            <pc:docMk/>
            <pc:sldMk cId="3593248133" sldId="429"/>
            <ac:graphicFrameMk id="4" creationId="{84034219-32FD-4491-99FA-A41AF972A2E9}"/>
          </ac:graphicFrameMkLst>
        </pc:graphicFrameChg>
      </pc:sldChg>
      <pc:sldChg chg="modSp">
        <pc:chgData name="DeVeau, Zach" userId="19e616e3-0844-47c4-967c-f132b6b3c6e7" providerId="ADAL" clId="{0C0EA77F-6867-4044-89F1-54AA66EDB753}" dt="2020-12-09T17:18:41.449" v="286" actId="6549"/>
        <pc:sldMkLst>
          <pc:docMk/>
          <pc:sldMk cId="2477060289" sldId="433"/>
        </pc:sldMkLst>
        <pc:spChg chg="mod">
          <ac:chgData name="DeVeau, Zach" userId="19e616e3-0844-47c4-967c-f132b6b3c6e7" providerId="ADAL" clId="{0C0EA77F-6867-4044-89F1-54AA66EDB753}" dt="2020-12-09T17:18:41.449" v="286" actId="6549"/>
          <ac:spMkLst>
            <pc:docMk/>
            <pc:sldMk cId="2477060289" sldId="433"/>
            <ac:spMk id="2" creationId="{BF737E36-89DA-43CB-A3D3-1230D6533DFB}"/>
          </ac:spMkLst>
        </pc:spChg>
      </pc:sldChg>
      <pc:sldChg chg="addSp delSp modSp">
        <pc:chgData name="DeVeau, Zach" userId="19e616e3-0844-47c4-967c-f132b6b3c6e7" providerId="ADAL" clId="{0C0EA77F-6867-4044-89F1-54AA66EDB753}" dt="2020-12-09T17:33:35.998" v="300" actId="14734"/>
        <pc:sldMkLst>
          <pc:docMk/>
          <pc:sldMk cId="389005319" sldId="435"/>
        </pc:sldMkLst>
        <pc:spChg chg="mod">
          <ac:chgData name="DeVeau, Zach" userId="19e616e3-0844-47c4-967c-f132b6b3c6e7" providerId="ADAL" clId="{0C0EA77F-6867-4044-89F1-54AA66EDB753}" dt="2020-12-09T13:47:24.614" v="51"/>
          <ac:spMkLst>
            <pc:docMk/>
            <pc:sldMk cId="389005319" sldId="435"/>
            <ac:spMk id="2" creationId="{AC58E3AE-F933-4B57-8D17-77675AE2F45E}"/>
          </ac:spMkLst>
        </pc:spChg>
        <pc:graphicFrameChg chg="add modGraphic">
          <ac:chgData name="DeVeau, Zach" userId="19e616e3-0844-47c4-967c-f132b6b3c6e7" providerId="ADAL" clId="{0C0EA77F-6867-4044-89F1-54AA66EDB753}" dt="2020-12-09T17:33:35.998" v="300" actId="14734"/>
          <ac:graphicFrameMkLst>
            <pc:docMk/>
            <pc:sldMk cId="389005319" sldId="435"/>
            <ac:graphicFrameMk id="6" creationId="{5E6E8257-02B6-41FA-88A2-9A0EDE8172BA}"/>
          </ac:graphicFrameMkLst>
        </pc:graphicFrameChg>
        <pc:picChg chg="del">
          <ac:chgData name="DeVeau, Zach" userId="19e616e3-0844-47c4-967c-f132b6b3c6e7" providerId="ADAL" clId="{0C0EA77F-6867-4044-89F1-54AA66EDB753}" dt="2020-12-09T13:47:12.906" v="49" actId="478"/>
          <ac:picMkLst>
            <pc:docMk/>
            <pc:sldMk cId="389005319" sldId="435"/>
            <ac:picMk id="5" creationId="{306A74AD-216E-46D7-918F-3F3790670C45}"/>
          </ac:picMkLst>
        </pc:picChg>
      </pc:sldChg>
      <pc:sldChg chg="modSp">
        <pc:chgData name="DeVeau, Zach" userId="19e616e3-0844-47c4-967c-f132b6b3c6e7" providerId="ADAL" clId="{0C0EA77F-6867-4044-89F1-54AA66EDB753}" dt="2020-12-09T18:54:54.593" v="340" actId="14100"/>
        <pc:sldMkLst>
          <pc:docMk/>
          <pc:sldMk cId="698393951" sldId="436"/>
        </pc:sldMkLst>
        <pc:spChg chg="mod">
          <ac:chgData name="DeVeau, Zach" userId="19e616e3-0844-47c4-967c-f132b6b3c6e7" providerId="ADAL" clId="{0C0EA77F-6867-4044-89F1-54AA66EDB753}" dt="2020-12-09T18:54:35.819" v="339" actId="20577"/>
          <ac:spMkLst>
            <pc:docMk/>
            <pc:sldMk cId="698393951" sldId="436"/>
            <ac:spMk id="3" creationId="{C43552A0-4C51-47AD-AA96-02BDB0C81538}"/>
          </ac:spMkLst>
        </pc:spChg>
        <pc:picChg chg="mod">
          <ac:chgData name="DeVeau, Zach" userId="19e616e3-0844-47c4-967c-f132b6b3c6e7" providerId="ADAL" clId="{0C0EA77F-6867-4044-89F1-54AA66EDB753}" dt="2020-12-09T18:54:54.593" v="340" actId="14100"/>
          <ac:picMkLst>
            <pc:docMk/>
            <pc:sldMk cId="698393951" sldId="436"/>
            <ac:picMk id="5" creationId="{4CA1429C-AD01-4F27-BEBF-A9811180843F}"/>
          </ac:picMkLst>
        </pc:picChg>
      </pc:sldChg>
      <pc:sldChg chg="modSp">
        <pc:chgData name="DeVeau, Zach" userId="19e616e3-0844-47c4-967c-f132b6b3c6e7" providerId="ADAL" clId="{0C0EA77F-6867-4044-89F1-54AA66EDB753}" dt="2020-12-09T13:58:33.681" v="54" actId="6549"/>
        <pc:sldMkLst>
          <pc:docMk/>
          <pc:sldMk cId="1804786096" sldId="437"/>
        </pc:sldMkLst>
        <pc:spChg chg="mod">
          <ac:chgData name="DeVeau, Zach" userId="19e616e3-0844-47c4-967c-f132b6b3c6e7" providerId="ADAL" clId="{0C0EA77F-6867-4044-89F1-54AA66EDB753}" dt="2020-12-09T13:58:33.681" v="54" actId="6549"/>
          <ac:spMkLst>
            <pc:docMk/>
            <pc:sldMk cId="1804786096" sldId="437"/>
            <ac:spMk id="3" creationId="{DBBCC27F-28A1-4982-B1B9-E0D606C47805}"/>
          </ac:spMkLst>
        </pc:spChg>
      </pc:sldChg>
      <pc:sldChg chg="modSp">
        <pc:chgData name="DeVeau, Zach" userId="19e616e3-0844-47c4-967c-f132b6b3c6e7" providerId="ADAL" clId="{0C0EA77F-6867-4044-89F1-54AA66EDB753}" dt="2020-12-09T17:24:35.555" v="288" actId="6549"/>
        <pc:sldMkLst>
          <pc:docMk/>
          <pc:sldMk cId="1581064568" sldId="439"/>
        </pc:sldMkLst>
        <pc:spChg chg="mod">
          <ac:chgData name="DeVeau, Zach" userId="19e616e3-0844-47c4-967c-f132b6b3c6e7" providerId="ADAL" clId="{0C0EA77F-6867-4044-89F1-54AA66EDB753}" dt="2020-12-09T17:24:35.555" v="288" actId="6549"/>
          <ac:spMkLst>
            <pc:docMk/>
            <pc:sldMk cId="1581064568" sldId="439"/>
            <ac:spMk id="3" creationId="{C85BBFA5-B3E1-45E5-A1F0-268CD95C3C31}"/>
          </ac:spMkLst>
        </pc:spChg>
      </pc:sldChg>
      <pc:sldChg chg="addSp modSp">
        <pc:chgData name="DeVeau, Zach" userId="19e616e3-0844-47c4-967c-f132b6b3c6e7" providerId="ADAL" clId="{0C0EA77F-6867-4044-89F1-54AA66EDB753}" dt="2020-11-20T03:58:59.956" v="19" actId="1076"/>
        <pc:sldMkLst>
          <pc:docMk/>
          <pc:sldMk cId="3463723454" sldId="441"/>
        </pc:sldMkLst>
        <pc:spChg chg="add mod">
          <ac:chgData name="DeVeau, Zach" userId="19e616e3-0844-47c4-967c-f132b6b3c6e7" providerId="ADAL" clId="{0C0EA77F-6867-4044-89F1-54AA66EDB753}" dt="2020-11-20T03:58:56.065" v="17" actId="1076"/>
          <ac:spMkLst>
            <pc:docMk/>
            <pc:sldMk cId="3463723454" sldId="441"/>
            <ac:spMk id="9" creationId="{6EED2C91-0539-45F5-8273-052E210854A9}"/>
          </ac:spMkLst>
        </pc:spChg>
        <pc:spChg chg="add mod">
          <ac:chgData name="DeVeau, Zach" userId="19e616e3-0844-47c4-967c-f132b6b3c6e7" providerId="ADAL" clId="{0C0EA77F-6867-4044-89F1-54AA66EDB753}" dt="2020-11-20T03:58:56.065" v="17" actId="1076"/>
          <ac:spMkLst>
            <pc:docMk/>
            <pc:sldMk cId="3463723454" sldId="441"/>
            <ac:spMk id="10" creationId="{17D2D83D-6C37-4B93-B22A-36CE79BCB5B2}"/>
          </ac:spMkLst>
        </pc:spChg>
        <pc:picChg chg="add mod">
          <ac:chgData name="DeVeau, Zach" userId="19e616e3-0844-47c4-967c-f132b6b3c6e7" providerId="ADAL" clId="{0C0EA77F-6867-4044-89F1-54AA66EDB753}" dt="2020-11-20T03:58:56.065" v="17" actId="1076"/>
          <ac:picMkLst>
            <pc:docMk/>
            <pc:sldMk cId="3463723454" sldId="441"/>
            <ac:picMk id="6" creationId="{B0C5B677-BA19-4CD9-A58F-8A35DBCFF7D7}"/>
          </ac:picMkLst>
        </pc:picChg>
        <pc:picChg chg="mod modCrop">
          <ac:chgData name="DeVeau, Zach" userId="19e616e3-0844-47c4-967c-f132b6b3c6e7" providerId="ADAL" clId="{0C0EA77F-6867-4044-89F1-54AA66EDB753}" dt="2020-11-20T03:58:59.956" v="19" actId="1076"/>
          <ac:picMkLst>
            <pc:docMk/>
            <pc:sldMk cId="3463723454" sldId="441"/>
            <ac:picMk id="8" creationId="{B90AB1D8-5A34-41BB-9ED5-18600A9AE8D6}"/>
          </ac:picMkLst>
        </pc:picChg>
      </pc:sldChg>
      <pc:sldChg chg="ord">
        <pc:chgData name="DeVeau, Zach" userId="19e616e3-0844-47c4-967c-f132b6b3c6e7" providerId="ADAL" clId="{0C0EA77F-6867-4044-89F1-54AA66EDB753}" dt="2020-11-20T03:57:26.484" v="4"/>
        <pc:sldMkLst>
          <pc:docMk/>
          <pc:sldMk cId="1613182289" sldId="442"/>
        </pc:sldMkLst>
      </pc:sldChg>
      <pc:sldChg chg="modSp">
        <pc:chgData name="DeVeau, Zach" userId="19e616e3-0844-47c4-967c-f132b6b3c6e7" providerId="ADAL" clId="{0C0EA77F-6867-4044-89F1-54AA66EDB753}" dt="2020-12-08T16:38:34.397" v="44" actId="1076"/>
        <pc:sldMkLst>
          <pc:docMk/>
          <pc:sldMk cId="4239891164" sldId="443"/>
        </pc:sldMkLst>
        <pc:spChg chg="mod">
          <ac:chgData name="DeVeau, Zach" userId="19e616e3-0844-47c4-967c-f132b6b3c6e7" providerId="ADAL" clId="{0C0EA77F-6867-4044-89F1-54AA66EDB753}" dt="2020-12-08T16:38:34.397" v="44" actId="1076"/>
          <ac:spMkLst>
            <pc:docMk/>
            <pc:sldMk cId="4239891164" sldId="443"/>
            <ac:spMk id="3" creationId="{A4A07B02-3551-4BC5-98F8-59E13422C9C4}"/>
          </ac:spMkLst>
        </pc:spChg>
      </pc:sldChg>
      <pc:sldChg chg="modSp">
        <pc:chgData name="DeVeau, Zach" userId="19e616e3-0844-47c4-967c-f132b6b3c6e7" providerId="ADAL" clId="{0C0EA77F-6867-4044-89F1-54AA66EDB753}" dt="2020-11-20T03:59:28.022" v="21" actId="1076"/>
        <pc:sldMkLst>
          <pc:docMk/>
          <pc:sldMk cId="829880097" sldId="444"/>
        </pc:sldMkLst>
        <pc:graphicFrameChg chg="mod">
          <ac:chgData name="DeVeau, Zach" userId="19e616e3-0844-47c4-967c-f132b6b3c6e7" providerId="ADAL" clId="{0C0EA77F-6867-4044-89F1-54AA66EDB753}" dt="2020-11-20T03:59:28.022" v="21" actId="1076"/>
          <ac:graphicFrameMkLst>
            <pc:docMk/>
            <pc:sldMk cId="829880097" sldId="444"/>
            <ac:graphicFrameMk id="6" creationId="{59AFD86B-D44D-4373-8EAE-989D7A01F766}"/>
          </ac:graphicFrameMkLst>
        </pc:graphicFrameChg>
      </pc:sldChg>
      <pc:sldChg chg="modSp">
        <pc:chgData name="DeVeau, Zach" userId="19e616e3-0844-47c4-967c-f132b6b3c6e7" providerId="ADAL" clId="{0C0EA77F-6867-4044-89F1-54AA66EDB753}" dt="2020-12-09T17:47:55.173" v="303" actId="27636"/>
        <pc:sldMkLst>
          <pc:docMk/>
          <pc:sldMk cId="2574637254" sldId="445"/>
        </pc:sldMkLst>
        <pc:spChg chg="mod">
          <ac:chgData name="DeVeau, Zach" userId="19e616e3-0844-47c4-967c-f132b6b3c6e7" providerId="ADAL" clId="{0C0EA77F-6867-4044-89F1-54AA66EDB753}" dt="2020-12-09T17:47:55.173" v="303" actId="27636"/>
          <ac:spMkLst>
            <pc:docMk/>
            <pc:sldMk cId="2574637254" sldId="445"/>
            <ac:spMk id="6" creationId="{BA4CB339-1A23-40EA-8ADA-D9D4A41AC347}"/>
          </ac:spMkLst>
        </pc:spChg>
      </pc:sldChg>
      <pc:sldChg chg="modSp ord">
        <pc:chgData name="DeVeau, Zach" userId="19e616e3-0844-47c4-967c-f132b6b3c6e7" providerId="ADAL" clId="{0C0EA77F-6867-4044-89F1-54AA66EDB753}" dt="2020-12-09T17:15:19.198" v="265"/>
        <pc:sldMkLst>
          <pc:docMk/>
          <pc:sldMk cId="2820288412" sldId="446"/>
        </pc:sldMkLst>
        <pc:spChg chg="mod">
          <ac:chgData name="DeVeau, Zach" userId="19e616e3-0844-47c4-967c-f132b6b3c6e7" providerId="ADAL" clId="{0C0EA77F-6867-4044-89F1-54AA66EDB753}" dt="2020-12-08T16:39:13.172" v="45" actId="1076"/>
          <ac:spMkLst>
            <pc:docMk/>
            <pc:sldMk cId="2820288412" sldId="446"/>
            <ac:spMk id="3" creationId="{A4A07B02-3551-4BC5-98F8-59E13422C9C4}"/>
          </ac:spMkLst>
        </pc:spChg>
      </pc:sldChg>
      <pc:sldChg chg="modSp">
        <pc:chgData name="DeVeau, Zach" userId="19e616e3-0844-47c4-967c-f132b6b3c6e7" providerId="ADAL" clId="{0C0EA77F-6867-4044-89F1-54AA66EDB753}" dt="2020-12-08T16:40:06.478" v="48" actId="1076"/>
        <pc:sldMkLst>
          <pc:docMk/>
          <pc:sldMk cId="1959046704" sldId="447"/>
        </pc:sldMkLst>
        <pc:spChg chg="mod">
          <ac:chgData name="DeVeau, Zach" userId="19e616e3-0844-47c4-967c-f132b6b3c6e7" providerId="ADAL" clId="{0C0EA77F-6867-4044-89F1-54AA66EDB753}" dt="2020-12-08T16:40:06.478" v="48" actId="1076"/>
          <ac:spMkLst>
            <pc:docMk/>
            <pc:sldMk cId="1959046704" sldId="447"/>
            <ac:spMk id="5" creationId="{6C43190D-608B-4682-AD9E-985C9396C2A6}"/>
          </ac:spMkLst>
        </pc:spChg>
      </pc:sldChg>
      <pc:sldChg chg="modSp">
        <pc:chgData name="DeVeau, Zach" userId="19e616e3-0844-47c4-967c-f132b6b3c6e7" providerId="ADAL" clId="{0C0EA77F-6867-4044-89F1-54AA66EDB753}" dt="2020-11-20T03:56:53.513" v="3" actId="108"/>
        <pc:sldMkLst>
          <pc:docMk/>
          <pc:sldMk cId="1973885885" sldId="448"/>
        </pc:sldMkLst>
        <pc:picChg chg="mod">
          <ac:chgData name="DeVeau, Zach" userId="19e616e3-0844-47c4-967c-f132b6b3c6e7" providerId="ADAL" clId="{0C0EA77F-6867-4044-89F1-54AA66EDB753}" dt="2020-11-20T03:56:53.513" v="3" actId="108"/>
          <ac:picMkLst>
            <pc:docMk/>
            <pc:sldMk cId="1973885885" sldId="448"/>
            <ac:picMk id="8" creationId="{9C1DF077-A9A7-4787-BB77-7D411256E44D}"/>
          </ac:picMkLst>
        </pc:picChg>
      </pc:sldChg>
      <pc:sldChg chg="delSp">
        <pc:chgData name="DeVeau, Zach" userId="19e616e3-0844-47c4-967c-f132b6b3c6e7" providerId="ADAL" clId="{0C0EA77F-6867-4044-89F1-54AA66EDB753}" dt="2020-12-09T17:13:13.347" v="235" actId="478"/>
        <pc:sldMkLst>
          <pc:docMk/>
          <pc:sldMk cId="3605802093" sldId="449"/>
        </pc:sldMkLst>
        <pc:spChg chg="del">
          <ac:chgData name="DeVeau, Zach" userId="19e616e3-0844-47c4-967c-f132b6b3c6e7" providerId="ADAL" clId="{0C0EA77F-6867-4044-89F1-54AA66EDB753}" dt="2020-12-09T17:13:13.347" v="235" actId="478"/>
          <ac:spMkLst>
            <pc:docMk/>
            <pc:sldMk cId="3605802093" sldId="449"/>
            <ac:spMk id="3" creationId="{E385E569-9C23-498D-8A3A-EBFA94B63D26}"/>
          </ac:spMkLst>
        </pc:spChg>
      </pc:sldChg>
      <pc:sldChg chg="addSp modSp ord">
        <pc:chgData name="DeVeau, Zach" userId="19e616e3-0844-47c4-967c-f132b6b3c6e7" providerId="ADAL" clId="{0C0EA77F-6867-4044-89F1-54AA66EDB753}" dt="2020-12-09T18:40:27.534" v="332" actId="20577"/>
        <pc:sldMkLst>
          <pc:docMk/>
          <pc:sldMk cId="426757587" sldId="484"/>
        </pc:sldMkLst>
        <pc:spChg chg="mod">
          <ac:chgData name="DeVeau, Zach" userId="19e616e3-0844-47c4-967c-f132b6b3c6e7" providerId="ADAL" clId="{0C0EA77F-6867-4044-89F1-54AA66EDB753}" dt="2020-12-09T14:14:41.373" v="101" actId="1037"/>
          <ac:spMkLst>
            <pc:docMk/>
            <pc:sldMk cId="426757587" sldId="484"/>
            <ac:spMk id="2" creationId="{4497148B-F4D2-4CB6-AD14-9B6C53E09D16}"/>
          </ac:spMkLst>
        </pc:spChg>
        <pc:spChg chg="mod">
          <ac:chgData name="DeVeau, Zach" userId="19e616e3-0844-47c4-967c-f132b6b3c6e7" providerId="ADAL" clId="{0C0EA77F-6867-4044-89F1-54AA66EDB753}" dt="2020-12-09T18:40:27.534" v="332" actId="20577"/>
          <ac:spMkLst>
            <pc:docMk/>
            <pc:sldMk cId="426757587" sldId="484"/>
            <ac:spMk id="6" creationId="{E8E52EB9-1A47-4A7B-9CF3-983462B0185D}"/>
          </ac:spMkLst>
        </pc:spChg>
        <pc:spChg chg="mod">
          <ac:chgData name="DeVeau, Zach" userId="19e616e3-0844-47c4-967c-f132b6b3c6e7" providerId="ADAL" clId="{0C0EA77F-6867-4044-89F1-54AA66EDB753}" dt="2020-12-09T14:16:24.362" v="124" actId="120"/>
          <ac:spMkLst>
            <pc:docMk/>
            <pc:sldMk cId="426757587" sldId="484"/>
            <ac:spMk id="7" creationId="{5DE703BA-EC34-498D-8E8F-C1D93E7662CF}"/>
          </ac:spMkLst>
        </pc:spChg>
        <pc:spChg chg="mod">
          <ac:chgData name="DeVeau, Zach" userId="19e616e3-0844-47c4-967c-f132b6b3c6e7" providerId="ADAL" clId="{0C0EA77F-6867-4044-89F1-54AA66EDB753}" dt="2020-12-09T14:18:24.173" v="200" actId="313"/>
          <ac:spMkLst>
            <pc:docMk/>
            <pc:sldMk cId="426757587" sldId="484"/>
            <ac:spMk id="8" creationId="{8925C618-5FA2-48CE-8E03-30E57861C3D3}"/>
          </ac:spMkLst>
        </pc:spChg>
        <pc:spChg chg="mod">
          <ac:chgData name="DeVeau, Zach" userId="19e616e3-0844-47c4-967c-f132b6b3c6e7" providerId="ADAL" clId="{0C0EA77F-6867-4044-89F1-54AA66EDB753}" dt="2020-12-09T18:39:30.015" v="331" actId="20577"/>
          <ac:spMkLst>
            <pc:docMk/>
            <pc:sldMk cId="426757587" sldId="484"/>
            <ac:spMk id="9" creationId="{AA45A32E-B78D-4267-83E5-E9AA385E3AE5}"/>
          </ac:spMkLst>
        </pc:spChg>
        <pc:spChg chg="mod">
          <ac:chgData name="DeVeau, Zach" userId="19e616e3-0844-47c4-967c-f132b6b3c6e7" providerId="ADAL" clId="{0C0EA77F-6867-4044-89F1-54AA66EDB753}" dt="2020-12-09T14:14:41.373" v="101" actId="1037"/>
          <ac:spMkLst>
            <pc:docMk/>
            <pc:sldMk cId="426757587" sldId="484"/>
            <ac:spMk id="10" creationId="{48D1272F-2E0D-4BBA-AF91-82954E4AC81B}"/>
          </ac:spMkLst>
        </pc:spChg>
        <pc:spChg chg="mod">
          <ac:chgData name="DeVeau, Zach" userId="19e616e3-0844-47c4-967c-f132b6b3c6e7" providerId="ADAL" clId="{0C0EA77F-6867-4044-89F1-54AA66EDB753}" dt="2020-12-09T14:14:41.373" v="101" actId="1037"/>
          <ac:spMkLst>
            <pc:docMk/>
            <pc:sldMk cId="426757587" sldId="484"/>
            <ac:spMk id="11" creationId="{90DC2799-476E-45AF-9124-058AC2A28F2C}"/>
          </ac:spMkLst>
        </pc:spChg>
        <pc:spChg chg="add mod">
          <ac:chgData name="DeVeau, Zach" userId="19e616e3-0844-47c4-967c-f132b6b3c6e7" providerId="ADAL" clId="{0C0EA77F-6867-4044-89F1-54AA66EDB753}" dt="2020-12-09T17:56:57.376" v="317" actId="14100"/>
          <ac:spMkLst>
            <pc:docMk/>
            <pc:sldMk cId="426757587" sldId="484"/>
            <ac:spMk id="16" creationId="{FDAC03C9-28E7-4813-A2DB-BDB55D7E3B49}"/>
          </ac:spMkLst>
        </pc:spChg>
        <pc:spChg chg="add mod">
          <ac:chgData name="DeVeau, Zach" userId="19e616e3-0844-47c4-967c-f132b6b3c6e7" providerId="ADAL" clId="{0C0EA77F-6867-4044-89F1-54AA66EDB753}" dt="2020-12-09T17:57:04.367" v="321" actId="1076"/>
          <ac:spMkLst>
            <pc:docMk/>
            <pc:sldMk cId="426757587" sldId="484"/>
            <ac:spMk id="17" creationId="{C308B14E-6360-405B-896C-554A78A9D054}"/>
          </ac:spMkLst>
        </pc:spChg>
        <pc:picChg chg="mod">
          <ac:chgData name="DeVeau, Zach" userId="19e616e3-0844-47c4-967c-f132b6b3c6e7" providerId="ADAL" clId="{0C0EA77F-6867-4044-89F1-54AA66EDB753}" dt="2020-12-09T14:14:41.373" v="101" actId="1037"/>
          <ac:picMkLst>
            <pc:docMk/>
            <pc:sldMk cId="426757587" sldId="484"/>
            <ac:picMk id="12" creationId="{4AF49877-1BB0-4F7A-B865-0BB2C7FBF041}"/>
          </ac:picMkLst>
        </pc:picChg>
        <pc:picChg chg="mod">
          <ac:chgData name="DeVeau, Zach" userId="19e616e3-0844-47c4-967c-f132b6b3c6e7" providerId="ADAL" clId="{0C0EA77F-6867-4044-89F1-54AA66EDB753}" dt="2020-12-09T14:14:41.373" v="101" actId="1037"/>
          <ac:picMkLst>
            <pc:docMk/>
            <pc:sldMk cId="426757587" sldId="484"/>
            <ac:picMk id="13" creationId="{BE56DB80-8384-40A2-B1C3-59E1D48E3762}"/>
          </ac:picMkLst>
        </pc:picChg>
        <pc:picChg chg="mod">
          <ac:chgData name="DeVeau, Zach" userId="19e616e3-0844-47c4-967c-f132b6b3c6e7" providerId="ADAL" clId="{0C0EA77F-6867-4044-89F1-54AA66EDB753}" dt="2020-12-09T14:14:41.373" v="101" actId="1037"/>
          <ac:picMkLst>
            <pc:docMk/>
            <pc:sldMk cId="426757587" sldId="484"/>
            <ac:picMk id="14" creationId="{336646BC-2E76-4ECC-8D08-03D536064F86}"/>
          </ac:picMkLst>
        </pc:picChg>
        <pc:picChg chg="add mod">
          <ac:chgData name="DeVeau, Zach" userId="19e616e3-0844-47c4-967c-f132b6b3c6e7" providerId="ADAL" clId="{0C0EA77F-6867-4044-89F1-54AA66EDB753}" dt="2020-12-09T17:56:59.984" v="320" actId="1035"/>
          <ac:picMkLst>
            <pc:docMk/>
            <pc:sldMk cId="426757587" sldId="484"/>
            <ac:picMk id="15" creationId="{EC697E15-036B-4993-8C07-3E00B7F4BCDF}"/>
          </ac:picMkLst>
        </pc:picChg>
      </pc:sldChg>
      <pc:sldChg chg="modSp add ord">
        <pc:chgData name="DeVeau, Zach" userId="19e616e3-0844-47c4-967c-f132b6b3c6e7" providerId="ADAL" clId="{0C0EA77F-6867-4044-89F1-54AA66EDB753}" dt="2020-12-09T17:15:39.349" v="283" actId="6549"/>
        <pc:sldMkLst>
          <pc:docMk/>
          <pc:sldMk cId="2029505605" sldId="485"/>
        </pc:sldMkLst>
        <pc:spChg chg="mod">
          <ac:chgData name="DeVeau, Zach" userId="19e616e3-0844-47c4-967c-f132b6b3c6e7" providerId="ADAL" clId="{0C0EA77F-6867-4044-89F1-54AA66EDB753}" dt="2020-12-09T17:15:39.349" v="283" actId="6549"/>
          <ac:spMkLst>
            <pc:docMk/>
            <pc:sldMk cId="2029505605" sldId="485"/>
            <ac:spMk id="3" creationId="{A4A07B02-3551-4BC5-98F8-59E13422C9C4}"/>
          </ac:spMkLst>
        </pc:spChg>
      </pc:sldChg>
    </pc:docChg>
  </pc:docChgLst>
  <pc:docChgLst>
    <pc:chgData name="Filaroski, Taylor" userId="808e8b38-dcd7-4790-8255-e9ab0a59a131" providerId="ADAL" clId="{C076472C-7317-49B4-BDFB-10E8313A11C0}"/>
    <pc:docChg chg="undo redo custSel addSld delSld modSld sldOrd modMainMaster">
      <pc:chgData name="Filaroski, Taylor" userId="808e8b38-dcd7-4790-8255-e9ab0a59a131" providerId="ADAL" clId="{C076472C-7317-49B4-BDFB-10E8313A11C0}" dt="2020-12-09T12:43:48.208" v="1875" actId="1076"/>
      <pc:docMkLst>
        <pc:docMk/>
      </pc:docMkLst>
      <pc:sldChg chg="del">
        <pc:chgData name="Filaroski, Taylor" userId="808e8b38-dcd7-4790-8255-e9ab0a59a131" providerId="ADAL" clId="{C076472C-7317-49B4-BDFB-10E8313A11C0}" dt="2020-11-19T22:09:37.101" v="49" actId="2696"/>
        <pc:sldMkLst>
          <pc:docMk/>
          <pc:sldMk cId="1775802983" sldId="337"/>
        </pc:sldMkLst>
      </pc:sldChg>
      <pc:sldChg chg="del">
        <pc:chgData name="Filaroski, Taylor" userId="808e8b38-dcd7-4790-8255-e9ab0a59a131" providerId="ADAL" clId="{C076472C-7317-49B4-BDFB-10E8313A11C0}" dt="2020-11-19T21:53:30.419" v="26" actId="2696"/>
        <pc:sldMkLst>
          <pc:docMk/>
          <pc:sldMk cId="628506803" sldId="350"/>
        </pc:sldMkLst>
      </pc:sldChg>
      <pc:sldChg chg="del">
        <pc:chgData name="Filaroski, Taylor" userId="808e8b38-dcd7-4790-8255-e9ab0a59a131" providerId="ADAL" clId="{C076472C-7317-49B4-BDFB-10E8313A11C0}" dt="2020-12-07T22:12:10.864" v="73" actId="2696"/>
        <pc:sldMkLst>
          <pc:docMk/>
          <pc:sldMk cId="197778395" sldId="362"/>
        </pc:sldMkLst>
      </pc:sldChg>
      <pc:sldChg chg="addSp delSp del">
        <pc:chgData name="Filaroski, Taylor" userId="808e8b38-dcd7-4790-8255-e9ab0a59a131" providerId="ADAL" clId="{C076472C-7317-49B4-BDFB-10E8313A11C0}" dt="2020-11-19T21:52:22.258" v="13" actId="2696"/>
        <pc:sldMkLst>
          <pc:docMk/>
          <pc:sldMk cId="3927562714" sldId="385"/>
        </pc:sldMkLst>
        <pc:spChg chg="del">
          <ac:chgData name="Filaroski, Taylor" userId="808e8b38-dcd7-4790-8255-e9ab0a59a131" providerId="ADAL" clId="{C076472C-7317-49B4-BDFB-10E8313A11C0}" dt="2020-11-19T21:52:19.336" v="11"/>
          <ac:spMkLst>
            <pc:docMk/>
            <pc:sldMk cId="3927562714" sldId="385"/>
            <ac:spMk id="3" creationId="{4F86F396-9722-4F18-99EC-FB190087C3B8}"/>
          </ac:spMkLst>
        </pc:spChg>
        <pc:spChg chg="add del">
          <ac:chgData name="Filaroski, Taylor" userId="808e8b38-dcd7-4790-8255-e9ab0a59a131" providerId="ADAL" clId="{C076472C-7317-49B4-BDFB-10E8313A11C0}" dt="2020-11-19T21:51:52.728" v="6" actId="478"/>
          <ac:spMkLst>
            <pc:docMk/>
            <pc:sldMk cId="3927562714" sldId="385"/>
            <ac:spMk id="4" creationId="{76A21179-F4C4-4AA0-B842-E2989B2E3F6A}"/>
          </ac:spMkLst>
        </pc:spChg>
      </pc:sldChg>
      <pc:sldChg chg="del">
        <pc:chgData name="Filaroski, Taylor" userId="808e8b38-dcd7-4790-8255-e9ab0a59a131" providerId="ADAL" clId="{C076472C-7317-49B4-BDFB-10E8313A11C0}" dt="2020-11-19T22:09:37.119" v="50" actId="2696"/>
        <pc:sldMkLst>
          <pc:docMk/>
          <pc:sldMk cId="3132731859" sldId="412"/>
        </pc:sldMkLst>
      </pc:sldChg>
      <pc:sldChg chg="del">
        <pc:chgData name="Filaroski, Taylor" userId="808e8b38-dcd7-4790-8255-e9ab0a59a131" providerId="ADAL" clId="{C076472C-7317-49B4-BDFB-10E8313A11C0}" dt="2020-11-19T21:51:39.692" v="4" actId="2696"/>
        <pc:sldMkLst>
          <pc:docMk/>
          <pc:sldMk cId="2919762239" sldId="414"/>
        </pc:sldMkLst>
      </pc:sldChg>
      <pc:sldChg chg="del">
        <pc:chgData name="Filaroski, Taylor" userId="808e8b38-dcd7-4790-8255-e9ab0a59a131" providerId="ADAL" clId="{C076472C-7317-49B4-BDFB-10E8313A11C0}" dt="2020-11-19T21:54:28.020" v="34" actId="2696"/>
        <pc:sldMkLst>
          <pc:docMk/>
          <pc:sldMk cId="2566950214" sldId="423"/>
        </pc:sldMkLst>
      </pc:sldChg>
      <pc:sldChg chg="del">
        <pc:chgData name="Filaroski, Taylor" userId="808e8b38-dcd7-4790-8255-e9ab0a59a131" providerId="ADAL" clId="{C076472C-7317-49B4-BDFB-10E8313A11C0}" dt="2020-11-19T21:52:53.271" v="21" actId="2696"/>
        <pc:sldMkLst>
          <pc:docMk/>
          <pc:sldMk cId="286804670" sldId="425"/>
        </pc:sldMkLst>
      </pc:sldChg>
      <pc:sldChg chg="modSp">
        <pc:chgData name="Filaroski, Taylor" userId="808e8b38-dcd7-4790-8255-e9ab0a59a131" providerId="ADAL" clId="{C076472C-7317-49B4-BDFB-10E8313A11C0}" dt="2020-11-19T22:01:50.671" v="45"/>
        <pc:sldMkLst>
          <pc:docMk/>
          <pc:sldMk cId="3593248133" sldId="429"/>
        </pc:sldMkLst>
        <pc:graphicFrameChg chg="mod modGraphic">
          <ac:chgData name="Filaroski, Taylor" userId="808e8b38-dcd7-4790-8255-e9ab0a59a131" providerId="ADAL" clId="{C076472C-7317-49B4-BDFB-10E8313A11C0}" dt="2020-11-19T22:01:50.671" v="45"/>
          <ac:graphicFrameMkLst>
            <pc:docMk/>
            <pc:sldMk cId="3593248133" sldId="429"/>
            <ac:graphicFrameMk id="4" creationId="{84034219-32FD-4491-99FA-A41AF972A2E9}"/>
          </ac:graphicFrameMkLst>
        </pc:graphicFrameChg>
      </pc:sldChg>
      <pc:sldChg chg="addSp delSp modSp">
        <pc:chgData name="Filaroski, Taylor" userId="808e8b38-dcd7-4790-8255-e9ab0a59a131" providerId="ADAL" clId="{C076472C-7317-49B4-BDFB-10E8313A11C0}" dt="2020-12-04T14:13:18.746" v="71" actId="478"/>
        <pc:sldMkLst>
          <pc:docMk/>
          <pc:sldMk cId="389005319" sldId="435"/>
        </pc:sldMkLst>
        <pc:spChg chg="add del mod">
          <ac:chgData name="Filaroski, Taylor" userId="808e8b38-dcd7-4790-8255-e9ab0a59a131" providerId="ADAL" clId="{C076472C-7317-49B4-BDFB-10E8313A11C0}" dt="2020-12-04T14:13:18.746" v="71" actId="478"/>
          <ac:spMkLst>
            <pc:docMk/>
            <pc:sldMk cId="389005319" sldId="435"/>
            <ac:spMk id="3" creationId="{F0D2391A-132D-4DF3-9A3D-13B480524EE7}"/>
          </ac:spMkLst>
        </pc:spChg>
      </pc:sldChg>
      <pc:sldChg chg="delCm">
        <pc:chgData name="Filaroski, Taylor" userId="808e8b38-dcd7-4790-8255-e9ab0a59a131" providerId="ADAL" clId="{C076472C-7317-49B4-BDFB-10E8313A11C0}" dt="2020-11-19T21:54:46.551" v="35" actId="1592"/>
        <pc:sldMkLst>
          <pc:docMk/>
          <pc:sldMk cId="698393951" sldId="436"/>
        </pc:sldMkLst>
      </pc:sldChg>
      <pc:sldChg chg="modSp">
        <pc:chgData name="Filaroski, Taylor" userId="808e8b38-dcd7-4790-8255-e9ab0a59a131" providerId="ADAL" clId="{C076472C-7317-49B4-BDFB-10E8313A11C0}" dt="2020-12-07T22:14:29.941" v="81" actId="20577"/>
        <pc:sldMkLst>
          <pc:docMk/>
          <pc:sldMk cId="1581064568" sldId="439"/>
        </pc:sldMkLst>
        <pc:spChg chg="mod">
          <ac:chgData name="Filaroski, Taylor" userId="808e8b38-dcd7-4790-8255-e9ab0a59a131" providerId="ADAL" clId="{C076472C-7317-49B4-BDFB-10E8313A11C0}" dt="2020-12-07T22:14:29.941" v="81" actId="20577"/>
          <ac:spMkLst>
            <pc:docMk/>
            <pc:sldMk cId="1581064568" sldId="439"/>
            <ac:spMk id="3" creationId="{C85BBFA5-B3E1-45E5-A1F0-268CD95C3C31}"/>
          </ac:spMkLst>
        </pc:spChg>
      </pc:sldChg>
      <pc:sldChg chg="del">
        <pc:chgData name="Filaroski, Taylor" userId="808e8b38-dcd7-4790-8255-e9ab0a59a131" providerId="ADAL" clId="{C076472C-7317-49B4-BDFB-10E8313A11C0}" dt="2020-11-19T22:09:04.411" v="47" actId="2696"/>
        <pc:sldMkLst>
          <pc:docMk/>
          <pc:sldMk cId="3739418146" sldId="440"/>
        </pc:sldMkLst>
      </pc:sldChg>
      <pc:sldChg chg="modNotesTx">
        <pc:chgData name="Filaroski, Taylor" userId="808e8b38-dcd7-4790-8255-e9ab0a59a131" providerId="ADAL" clId="{C076472C-7317-49B4-BDFB-10E8313A11C0}" dt="2020-12-08T21:35:57.314" v="1148" actId="20577"/>
        <pc:sldMkLst>
          <pc:docMk/>
          <pc:sldMk cId="3463723454" sldId="441"/>
        </pc:sldMkLst>
      </pc:sldChg>
      <pc:sldChg chg="addSp delSp modSp">
        <pc:chgData name="Filaroski, Taylor" userId="808e8b38-dcd7-4790-8255-e9ab0a59a131" providerId="ADAL" clId="{C076472C-7317-49B4-BDFB-10E8313A11C0}" dt="2020-12-09T12:32:44.325" v="1277" actId="1076"/>
        <pc:sldMkLst>
          <pc:docMk/>
          <pc:sldMk cId="1613182289" sldId="442"/>
        </pc:sldMkLst>
        <pc:picChg chg="add mod">
          <ac:chgData name="Filaroski, Taylor" userId="808e8b38-dcd7-4790-8255-e9ab0a59a131" providerId="ADAL" clId="{C076472C-7317-49B4-BDFB-10E8313A11C0}" dt="2020-12-09T12:32:44.325" v="1277" actId="1076"/>
          <ac:picMkLst>
            <pc:docMk/>
            <pc:sldMk cId="1613182289" sldId="442"/>
            <ac:picMk id="5" creationId="{3DDC16CC-55D1-427B-8B67-3FD167BFB361}"/>
          </ac:picMkLst>
        </pc:picChg>
        <pc:picChg chg="del mod">
          <ac:chgData name="Filaroski, Taylor" userId="808e8b38-dcd7-4790-8255-e9ab0a59a131" providerId="ADAL" clId="{C076472C-7317-49B4-BDFB-10E8313A11C0}" dt="2020-12-09T12:32:34.477" v="1274" actId="478"/>
          <ac:picMkLst>
            <pc:docMk/>
            <pc:sldMk cId="1613182289" sldId="442"/>
            <ac:picMk id="10" creationId="{12188A44-179F-452A-887B-895496DBAE21}"/>
          </ac:picMkLst>
        </pc:picChg>
      </pc:sldChg>
      <pc:sldChg chg="del ord">
        <pc:chgData name="Filaroski, Taylor" userId="808e8b38-dcd7-4790-8255-e9ab0a59a131" providerId="ADAL" clId="{C076472C-7317-49B4-BDFB-10E8313A11C0}" dt="2020-11-19T21:51:23.006" v="1" actId="2696"/>
        <pc:sldMkLst>
          <pc:docMk/>
          <pc:sldMk cId="1634063361" sldId="443"/>
        </pc:sldMkLst>
      </pc:sldChg>
      <pc:sldChg chg="modSp add">
        <pc:chgData name="Filaroski, Taylor" userId="808e8b38-dcd7-4790-8255-e9ab0a59a131" providerId="ADAL" clId="{C076472C-7317-49B4-BDFB-10E8313A11C0}" dt="2020-11-19T21:51:37.297" v="3"/>
        <pc:sldMkLst>
          <pc:docMk/>
          <pc:sldMk cId="4239891164" sldId="443"/>
        </pc:sldMkLst>
        <pc:spChg chg="mod">
          <ac:chgData name="Filaroski, Taylor" userId="808e8b38-dcd7-4790-8255-e9ab0a59a131" providerId="ADAL" clId="{C076472C-7317-49B4-BDFB-10E8313A11C0}" dt="2020-11-19T21:51:37.297" v="3"/>
          <ac:spMkLst>
            <pc:docMk/>
            <pc:sldMk cId="4239891164" sldId="443"/>
            <ac:spMk id="3" creationId="{A4A07B02-3551-4BC5-98F8-59E13422C9C4}"/>
          </ac:spMkLst>
        </pc:spChg>
      </pc:sldChg>
      <pc:sldChg chg="del">
        <pc:chgData name="Filaroski, Taylor" userId="808e8b38-dcd7-4790-8255-e9ab0a59a131" providerId="ADAL" clId="{C076472C-7317-49B4-BDFB-10E8313A11C0}" dt="2020-11-19T21:53:48.044" v="27" actId="2696"/>
        <pc:sldMkLst>
          <pc:docMk/>
          <pc:sldMk cId="176378831" sldId="444"/>
        </pc:sldMkLst>
      </pc:sldChg>
      <pc:sldChg chg="addSp delSp modSp add">
        <pc:chgData name="Filaroski, Taylor" userId="808e8b38-dcd7-4790-8255-e9ab0a59a131" providerId="ADAL" clId="{C076472C-7317-49B4-BDFB-10E8313A11C0}" dt="2020-12-08T13:14:18.143" v="427" actId="1076"/>
        <pc:sldMkLst>
          <pc:docMk/>
          <pc:sldMk cId="829880097" sldId="444"/>
        </pc:sldMkLst>
        <pc:spChg chg="mod">
          <ac:chgData name="Filaroski, Taylor" userId="808e8b38-dcd7-4790-8255-e9ab0a59a131" providerId="ADAL" clId="{C076472C-7317-49B4-BDFB-10E8313A11C0}" dt="2020-11-19T21:54:25.906" v="33"/>
          <ac:spMkLst>
            <pc:docMk/>
            <pc:sldMk cId="829880097" sldId="444"/>
            <ac:spMk id="2" creationId="{1ABA89B4-35F2-462F-8855-2B947F9EE0F2}"/>
          </ac:spMkLst>
        </pc:spChg>
        <pc:spChg chg="add mod">
          <ac:chgData name="Filaroski, Taylor" userId="808e8b38-dcd7-4790-8255-e9ab0a59a131" providerId="ADAL" clId="{C076472C-7317-49B4-BDFB-10E8313A11C0}" dt="2020-11-19T21:54:18.222" v="32" actId="207"/>
          <ac:spMkLst>
            <pc:docMk/>
            <pc:sldMk cId="829880097" sldId="444"/>
            <ac:spMk id="9" creationId="{21334A00-9B83-466F-BDB2-8E8D92823034}"/>
          </ac:spMkLst>
        </pc:spChg>
        <pc:graphicFrameChg chg="del">
          <ac:chgData name="Filaroski, Taylor" userId="808e8b38-dcd7-4790-8255-e9ab0a59a131" providerId="ADAL" clId="{C076472C-7317-49B4-BDFB-10E8313A11C0}" dt="2020-11-19T21:54:04.263" v="29" actId="478"/>
          <ac:graphicFrameMkLst>
            <pc:docMk/>
            <pc:sldMk cId="829880097" sldId="444"/>
            <ac:graphicFrameMk id="5" creationId="{FC7B6256-7E46-4740-81BC-6E724291FC7F}"/>
          </ac:graphicFrameMkLst>
        </pc:graphicFrameChg>
        <pc:graphicFrameChg chg="add mod">
          <ac:chgData name="Filaroski, Taylor" userId="808e8b38-dcd7-4790-8255-e9ab0a59a131" providerId="ADAL" clId="{C076472C-7317-49B4-BDFB-10E8313A11C0}" dt="2020-12-08T13:14:18.143" v="427" actId="1076"/>
          <ac:graphicFrameMkLst>
            <pc:docMk/>
            <pc:sldMk cId="829880097" sldId="444"/>
            <ac:graphicFrameMk id="6" creationId="{59AFD86B-D44D-4373-8EAE-989D7A01F766}"/>
          </ac:graphicFrameMkLst>
        </pc:graphicFrameChg>
        <pc:picChg chg="add">
          <ac:chgData name="Filaroski, Taylor" userId="808e8b38-dcd7-4790-8255-e9ab0a59a131" providerId="ADAL" clId="{C076472C-7317-49B4-BDFB-10E8313A11C0}" dt="2020-11-19T21:54:09.659" v="31"/>
          <ac:picMkLst>
            <pc:docMk/>
            <pc:sldMk cId="829880097" sldId="444"/>
            <ac:picMk id="7" creationId="{1B64D659-88A1-48AC-89CB-EE0CA3FE27EB}"/>
          </ac:picMkLst>
        </pc:picChg>
      </pc:sldChg>
      <pc:sldChg chg="addSp delSp modSp add">
        <pc:chgData name="Filaroski, Taylor" userId="808e8b38-dcd7-4790-8255-e9ab0a59a131" providerId="ADAL" clId="{C076472C-7317-49B4-BDFB-10E8313A11C0}" dt="2020-11-19T21:52:20.607" v="12"/>
        <pc:sldMkLst>
          <pc:docMk/>
          <pc:sldMk cId="2574637254" sldId="445"/>
        </pc:sldMkLst>
        <pc:spChg chg="del">
          <ac:chgData name="Filaroski, Taylor" userId="808e8b38-dcd7-4790-8255-e9ab0a59a131" providerId="ADAL" clId="{C076472C-7317-49B4-BDFB-10E8313A11C0}" dt="2020-11-19T21:52:13.988" v="9" actId="478"/>
          <ac:spMkLst>
            <pc:docMk/>
            <pc:sldMk cId="2574637254" sldId="445"/>
            <ac:spMk id="3" creationId="{A4A07B02-3551-4BC5-98F8-59E13422C9C4}"/>
          </ac:spMkLst>
        </pc:spChg>
        <pc:spChg chg="add">
          <ac:chgData name="Filaroski, Taylor" userId="808e8b38-dcd7-4790-8255-e9ab0a59a131" providerId="ADAL" clId="{C076472C-7317-49B4-BDFB-10E8313A11C0}" dt="2020-11-19T21:52:08.150" v="8"/>
          <ac:spMkLst>
            <pc:docMk/>
            <pc:sldMk cId="2574637254" sldId="445"/>
            <ac:spMk id="4" creationId="{3375061D-5C59-40DD-851E-5E77F8ADDF35}"/>
          </ac:spMkLst>
        </pc:spChg>
        <pc:spChg chg="add del mod">
          <ac:chgData name="Filaroski, Taylor" userId="808e8b38-dcd7-4790-8255-e9ab0a59a131" providerId="ADAL" clId="{C076472C-7317-49B4-BDFB-10E8313A11C0}" dt="2020-11-19T21:52:16.142" v="10" actId="478"/>
          <ac:spMkLst>
            <pc:docMk/>
            <pc:sldMk cId="2574637254" sldId="445"/>
            <ac:spMk id="5" creationId="{7EB85A5E-2190-45C4-9489-921BB3850E92}"/>
          </ac:spMkLst>
        </pc:spChg>
        <pc:spChg chg="add">
          <ac:chgData name="Filaroski, Taylor" userId="808e8b38-dcd7-4790-8255-e9ab0a59a131" providerId="ADAL" clId="{C076472C-7317-49B4-BDFB-10E8313A11C0}" dt="2020-11-19T21:52:20.607" v="12"/>
          <ac:spMkLst>
            <pc:docMk/>
            <pc:sldMk cId="2574637254" sldId="445"/>
            <ac:spMk id="6" creationId="{BA4CB339-1A23-40EA-8ADA-D9D4A41AC347}"/>
          </ac:spMkLst>
        </pc:spChg>
      </pc:sldChg>
      <pc:sldChg chg="modSp add">
        <pc:chgData name="Filaroski, Taylor" userId="808e8b38-dcd7-4790-8255-e9ab0a59a131" providerId="ADAL" clId="{C076472C-7317-49B4-BDFB-10E8313A11C0}" dt="2020-11-19T21:52:51.631" v="20" actId="20577"/>
        <pc:sldMkLst>
          <pc:docMk/>
          <pc:sldMk cId="2820288412" sldId="446"/>
        </pc:sldMkLst>
        <pc:spChg chg="mod">
          <ac:chgData name="Filaroski, Taylor" userId="808e8b38-dcd7-4790-8255-e9ab0a59a131" providerId="ADAL" clId="{C076472C-7317-49B4-BDFB-10E8313A11C0}" dt="2020-11-19T21:52:51.631" v="20" actId="20577"/>
          <ac:spMkLst>
            <pc:docMk/>
            <pc:sldMk cId="2820288412" sldId="446"/>
            <ac:spMk id="3" creationId="{A4A07B02-3551-4BC5-98F8-59E13422C9C4}"/>
          </ac:spMkLst>
        </pc:spChg>
      </pc:sldChg>
      <pc:sldChg chg="addSp delSp modSp add">
        <pc:chgData name="Filaroski, Taylor" userId="808e8b38-dcd7-4790-8255-e9ab0a59a131" providerId="ADAL" clId="{C076472C-7317-49B4-BDFB-10E8313A11C0}" dt="2020-11-19T21:53:26.875" v="25"/>
        <pc:sldMkLst>
          <pc:docMk/>
          <pc:sldMk cId="1959046704" sldId="447"/>
        </pc:sldMkLst>
        <pc:spChg chg="del">
          <ac:chgData name="Filaroski, Taylor" userId="808e8b38-dcd7-4790-8255-e9ab0a59a131" providerId="ADAL" clId="{C076472C-7317-49B4-BDFB-10E8313A11C0}" dt="2020-11-19T21:53:24.891" v="23" actId="478"/>
          <ac:spMkLst>
            <pc:docMk/>
            <pc:sldMk cId="1959046704" sldId="447"/>
            <ac:spMk id="3" creationId="{A4A07B02-3551-4BC5-98F8-59E13422C9C4}"/>
          </ac:spMkLst>
        </pc:spChg>
        <pc:spChg chg="add del mod">
          <ac:chgData name="Filaroski, Taylor" userId="808e8b38-dcd7-4790-8255-e9ab0a59a131" providerId="ADAL" clId="{C076472C-7317-49B4-BDFB-10E8313A11C0}" dt="2020-11-19T21:53:26.566" v="24" actId="478"/>
          <ac:spMkLst>
            <pc:docMk/>
            <pc:sldMk cId="1959046704" sldId="447"/>
            <ac:spMk id="4" creationId="{977DBFA1-3829-4168-816E-7E836E72FCAF}"/>
          </ac:spMkLst>
        </pc:spChg>
        <pc:spChg chg="add">
          <ac:chgData name="Filaroski, Taylor" userId="808e8b38-dcd7-4790-8255-e9ab0a59a131" providerId="ADAL" clId="{C076472C-7317-49B4-BDFB-10E8313A11C0}" dt="2020-11-19T21:53:26.875" v="25"/>
          <ac:spMkLst>
            <pc:docMk/>
            <pc:sldMk cId="1959046704" sldId="447"/>
            <ac:spMk id="5" creationId="{6C43190D-608B-4682-AD9E-985C9396C2A6}"/>
          </ac:spMkLst>
        </pc:spChg>
      </pc:sldChg>
      <pc:sldChg chg="modSp add">
        <pc:chgData name="Filaroski, Taylor" userId="808e8b38-dcd7-4790-8255-e9ab0a59a131" providerId="ADAL" clId="{C076472C-7317-49B4-BDFB-10E8313A11C0}" dt="2020-12-09T00:24:14.022" v="1168" actId="14826"/>
        <pc:sldMkLst>
          <pc:docMk/>
          <pc:sldMk cId="1973885885" sldId="448"/>
        </pc:sldMkLst>
        <pc:picChg chg="mod">
          <ac:chgData name="Filaroski, Taylor" userId="808e8b38-dcd7-4790-8255-e9ab0a59a131" providerId="ADAL" clId="{C076472C-7317-49B4-BDFB-10E8313A11C0}" dt="2020-12-09T00:24:14.022" v="1168" actId="14826"/>
          <ac:picMkLst>
            <pc:docMk/>
            <pc:sldMk cId="1973885885" sldId="448"/>
            <ac:picMk id="16" creationId="{ACCCB05A-D78E-478C-8CE7-6A881C67BAB5}"/>
          </ac:picMkLst>
        </pc:picChg>
      </pc:sldChg>
      <pc:sldChg chg="addSp modSp add">
        <pc:chgData name="Filaroski, Taylor" userId="808e8b38-dcd7-4790-8255-e9ab0a59a131" providerId="ADAL" clId="{C076472C-7317-49B4-BDFB-10E8313A11C0}" dt="2020-12-07T22:13:21.211" v="75"/>
        <pc:sldMkLst>
          <pc:docMk/>
          <pc:sldMk cId="3605802093" sldId="449"/>
        </pc:sldMkLst>
        <pc:spChg chg="add mod">
          <ac:chgData name="Filaroski, Taylor" userId="808e8b38-dcd7-4790-8255-e9ab0a59a131" providerId="ADAL" clId="{C076472C-7317-49B4-BDFB-10E8313A11C0}" dt="2020-12-07T22:13:21.211" v="75"/>
          <ac:spMkLst>
            <pc:docMk/>
            <pc:sldMk cId="3605802093" sldId="449"/>
            <ac:spMk id="3" creationId="{E385E569-9C23-498D-8A3A-EBFA94B63D26}"/>
          </ac:spMkLst>
        </pc:spChg>
      </pc:sldChg>
      <pc:sldChg chg="add">
        <pc:chgData name="Filaroski, Taylor" userId="808e8b38-dcd7-4790-8255-e9ab0a59a131" providerId="ADAL" clId="{C076472C-7317-49B4-BDFB-10E8313A11C0}" dt="2020-11-19T22:09:34.369" v="48"/>
        <pc:sldMkLst>
          <pc:docMk/>
          <pc:sldMk cId="926780400" sldId="450"/>
        </pc:sldMkLst>
      </pc:sldChg>
      <pc:sldChg chg="add">
        <pc:chgData name="Filaroski, Taylor" userId="808e8b38-dcd7-4790-8255-e9ab0a59a131" providerId="ADAL" clId="{C076472C-7317-49B4-BDFB-10E8313A11C0}" dt="2020-12-07T22:12:49.514" v="74"/>
        <pc:sldMkLst>
          <pc:docMk/>
          <pc:sldMk cId="2476024227" sldId="467"/>
        </pc:sldMkLst>
      </pc:sldChg>
      <pc:sldChg chg="add">
        <pc:chgData name="Filaroski, Taylor" userId="808e8b38-dcd7-4790-8255-e9ab0a59a131" providerId="ADAL" clId="{C076472C-7317-49B4-BDFB-10E8313A11C0}" dt="2020-12-07T22:12:49.514" v="74"/>
        <pc:sldMkLst>
          <pc:docMk/>
          <pc:sldMk cId="2058585259" sldId="482"/>
        </pc:sldMkLst>
      </pc:sldChg>
      <pc:sldChg chg="addSp delSp modSp add">
        <pc:chgData name="Filaroski, Taylor" userId="808e8b38-dcd7-4790-8255-e9ab0a59a131" providerId="ADAL" clId="{C076472C-7317-49B4-BDFB-10E8313A11C0}" dt="2020-12-08T13:27:30.607" v="439" actId="255"/>
        <pc:sldMkLst>
          <pc:docMk/>
          <pc:sldMk cId="1298036701" sldId="483"/>
        </pc:sldMkLst>
        <pc:spChg chg="del">
          <ac:chgData name="Filaroski, Taylor" userId="808e8b38-dcd7-4790-8255-e9ab0a59a131" providerId="ADAL" clId="{C076472C-7317-49B4-BDFB-10E8313A11C0}" dt="2020-12-08T13:04:18.880" v="83"/>
          <ac:spMkLst>
            <pc:docMk/>
            <pc:sldMk cId="1298036701" sldId="483"/>
            <ac:spMk id="2" creationId="{A31547A9-BD61-4868-9CA2-D2EA863BBEA0}"/>
          </ac:spMkLst>
        </pc:spChg>
        <pc:spChg chg="add mod">
          <ac:chgData name="Filaroski, Taylor" userId="808e8b38-dcd7-4790-8255-e9ab0a59a131" providerId="ADAL" clId="{C076472C-7317-49B4-BDFB-10E8313A11C0}" dt="2020-12-08T13:05:13.468" v="84"/>
          <ac:spMkLst>
            <pc:docMk/>
            <pc:sldMk cId="1298036701" sldId="483"/>
            <ac:spMk id="4" creationId="{4573E9F3-09A9-4115-BBEC-F96E290AED40}"/>
          </ac:spMkLst>
        </pc:spChg>
        <pc:spChg chg="add mod">
          <ac:chgData name="Filaroski, Taylor" userId="808e8b38-dcd7-4790-8255-e9ab0a59a131" providerId="ADAL" clId="{C076472C-7317-49B4-BDFB-10E8313A11C0}" dt="2020-12-08T13:14:42.970" v="434" actId="20577"/>
          <ac:spMkLst>
            <pc:docMk/>
            <pc:sldMk cId="1298036701" sldId="483"/>
            <ac:spMk id="7" creationId="{14B735A0-B792-4C4B-B7B4-ADE7B957B60A}"/>
          </ac:spMkLst>
        </pc:spChg>
        <pc:graphicFrameChg chg="add del mod">
          <ac:chgData name="Filaroski, Taylor" userId="808e8b38-dcd7-4790-8255-e9ab0a59a131" providerId="ADAL" clId="{C076472C-7317-49B4-BDFB-10E8313A11C0}" dt="2020-12-08T13:12:39.838" v="411" actId="478"/>
          <ac:graphicFrameMkLst>
            <pc:docMk/>
            <pc:sldMk cId="1298036701" sldId="483"/>
            <ac:graphicFrameMk id="5" creationId="{AA41C6CE-9091-46EE-BA23-9042CF84DF3F}"/>
          </ac:graphicFrameMkLst>
        </pc:graphicFrameChg>
        <pc:graphicFrameChg chg="add mod">
          <ac:chgData name="Filaroski, Taylor" userId="808e8b38-dcd7-4790-8255-e9ab0a59a131" providerId="ADAL" clId="{C076472C-7317-49B4-BDFB-10E8313A11C0}" dt="2020-12-08T13:27:30.607" v="439" actId="255"/>
          <ac:graphicFrameMkLst>
            <pc:docMk/>
            <pc:sldMk cId="1298036701" sldId="483"/>
            <ac:graphicFrameMk id="8" creationId="{00000000-0008-0000-1100-00000B000000}"/>
          </ac:graphicFrameMkLst>
        </pc:graphicFrameChg>
        <pc:picChg chg="add mod">
          <ac:chgData name="Filaroski, Taylor" userId="808e8b38-dcd7-4790-8255-e9ab0a59a131" providerId="ADAL" clId="{C076472C-7317-49B4-BDFB-10E8313A11C0}" dt="2020-12-08T13:26:58.745" v="435" actId="14826"/>
          <ac:picMkLst>
            <pc:docMk/>
            <pc:sldMk cId="1298036701" sldId="483"/>
            <ac:picMk id="6" creationId="{3B9E1366-CDD0-4CC0-AC9C-20FFC778039A}"/>
          </ac:picMkLst>
        </pc:picChg>
      </pc:sldChg>
      <pc:sldChg chg="addSp delSp modSp add modNotesTx">
        <pc:chgData name="Filaroski, Taylor" userId="808e8b38-dcd7-4790-8255-e9ab0a59a131" providerId="ADAL" clId="{C076472C-7317-49B4-BDFB-10E8313A11C0}" dt="2020-12-09T12:43:48.208" v="1875" actId="1076"/>
        <pc:sldMkLst>
          <pc:docMk/>
          <pc:sldMk cId="426757587" sldId="484"/>
        </pc:sldMkLst>
        <pc:spChg chg="add mod">
          <ac:chgData name="Filaroski, Taylor" userId="808e8b38-dcd7-4790-8255-e9ab0a59a131" providerId="ADAL" clId="{C076472C-7317-49B4-BDFB-10E8313A11C0}" dt="2020-12-09T12:41:12.713" v="1860" actId="1076"/>
          <ac:spMkLst>
            <pc:docMk/>
            <pc:sldMk cId="426757587" sldId="484"/>
            <ac:spMk id="2" creationId="{4497148B-F4D2-4CB6-AD14-9B6C53E09D16}"/>
          </ac:spMkLst>
        </pc:spChg>
        <pc:spChg chg="add del mod">
          <ac:chgData name="Filaroski, Taylor" userId="808e8b38-dcd7-4790-8255-e9ab0a59a131" providerId="ADAL" clId="{C076472C-7317-49B4-BDFB-10E8313A11C0}" dt="2020-12-09T00:32:22.427" v="1175" actId="478"/>
          <ac:spMkLst>
            <pc:docMk/>
            <pc:sldMk cId="426757587" sldId="484"/>
            <ac:spMk id="2" creationId="{AEB33591-644B-4DBF-BEDC-992DC2366393}"/>
          </ac:spMkLst>
        </pc:spChg>
        <pc:spChg chg="del">
          <ac:chgData name="Filaroski, Taylor" userId="808e8b38-dcd7-4790-8255-e9ab0a59a131" providerId="ADAL" clId="{C076472C-7317-49B4-BDFB-10E8313A11C0}" dt="2020-12-08T13:28:19.005" v="441"/>
          <ac:spMkLst>
            <pc:docMk/>
            <pc:sldMk cId="426757587" sldId="484"/>
            <ac:spMk id="2" creationId="{AF213DEE-BF30-489E-9484-647948712BD6}"/>
          </ac:spMkLst>
        </pc:spChg>
        <pc:spChg chg="del">
          <ac:chgData name="Filaroski, Taylor" userId="808e8b38-dcd7-4790-8255-e9ab0a59a131" providerId="ADAL" clId="{C076472C-7317-49B4-BDFB-10E8313A11C0}" dt="2020-12-08T13:28:19.005" v="441"/>
          <ac:spMkLst>
            <pc:docMk/>
            <pc:sldMk cId="426757587" sldId="484"/>
            <ac:spMk id="3" creationId="{A5F19374-B1D0-458F-95CD-37B8A6884C72}"/>
          </ac:spMkLst>
        </pc:spChg>
        <pc:spChg chg="add del mod">
          <ac:chgData name="Filaroski, Taylor" userId="808e8b38-dcd7-4790-8255-e9ab0a59a131" providerId="ADAL" clId="{C076472C-7317-49B4-BDFB-10E8313A11C0}" dt="2020-12-08T13:36:48.522" v="979" actId="478"/>
          <ac:spMkLst>
            <pc:docMk/>
            <pc:sldMk cId="426757587" sldId="484"/>
            <ac:spMk id="5" creationId="{179F13DE-CA9E-44C0-B6C0-2E6D66258714}"/>
          </ac:spMkLst>
        </pc:spChg>
        <pc:spChg chg="add mod">
          <ac:chgData name="Filaroski, Taylor" userId="808e8b38-dcd7-4790-8255-e9ab0a59a131" providerId="ADAL" clId="{C076472C-7317-49B4-BDFB-10E8313A11C0}" dt="2020-12-09T12:41:03.785" v="1857" actId="14100"/>
          <ac:spMkLst>
            <pc:docMk/>
            <pc:sldMk cId="426757587" sldId="484"/>
            <ac:spMk id="6" creationId="{E8E52EB9-1A47-4A7B-9CF3-983462B0185D}"/>
          </ac:spMkLst>
        </pc:spChg>
        <pc:spChg chg="add mod">
          <ac:chgData name="Filaroski, Taylor" userId="808e8b38-dcd7-4790-8255-e9ab0a59a131" providerId="ADAL" clId="{C076472C-7317-49B4-BDFB-10E8313A11C0}" dt="2020-12-09T12:40:57.112" v="1855" actId="14100"/>
          <ac:spMkLst>
            <pc:docMk/>
            <pc:sldMk cId="426757587" sldId="484"/>
            <ac:spMk id="7" creationId="{5DE703BA-EC34-498D-8E8F-C1D93E7662CF}"/>
          </ac:spMkLst>
        </pc:spChg>
        <pc:spChg chg="add mod">
          <ac:chgData name="Filaroski, Taylor" userId="808e8b38-dcd7-4790-8255-e9ab0a59a131" providerId="ADAL" clId="{C076472C-7317-49B4-BDFB-10E8313A11C0}" dt="2020-12-09T12:41:09.508" v="1859" actId="14100"/>
          <ac:spMkLst>
            <pc:docMk/>
            <pc:sldMk cId="426757587" sldId="484"/>
            <ac:spMk id="8" creationId="{8925C618-5FA2-48CE-8E03-30E57861C3D3}"/>
          </ac:spMkLst>
        </pc:spChg>
        <pc:spChg chg="add mod">
          <ac:chgData name="Filaroski, Taylor" userId="808e8b38-dcd7-4790-8255-e9ab0a59a131" providerId="ADAL" clId="{C076472C-7317-49B4-BDFB-10E8313A11C0}" dt="2020-12-09T12:40:19.867" v="1848" actId="20577"/>
          <ac:spMkLst>
            <pc:docMk/>
            <pc:sldMk cId="426757587" sldId="484"/>
            <ac:spMk id="9" creationId="{AA45A32E-B78D-4267-83E5-E9AA385E3AE5}"/>
          </ac:spMkLst>
        </pc:spChg>
        <pc:spChg chg="add mod">
          <ac:chgData name="Filaroski, Taylor" userId="808e8b38-dcd7-4790-8255-e9ab0a59a131" providerId="ADAL" clId="{C076472C-7317-49B4-BDFB-10E8313A11C0}" dt="2020-12-09T12:43:28.506" v="1874" actId="1076"/>
          <ac:spMkLst>
            <pc:docMk/>
            <pc:sldMk cId="426757587" sldId="484"/>
            <ac:spMk id="10" creationId="{48D1272F-2E0D-4BBA-AF91-82954E4AC81B}"/>
          </ac:spMkLst>
        </pc:spChg>
        <pc:spChg chg="add mod">
          <ac:chgData name="Filaroski, Taylor" userId="808e8b38-dcd7-4790-8255-e9ab0a59a131" providerId="ADAL" clId="{C076472C-7317-49B4-BDFB-10E8313A11C0}" dt="2020-12-09T12:41:19.195" v="1862" actId="1076"/>
          <ac:spMkLst>
            <pc:docMk/>
            <pc:sldMk cId="426757587" sldId="484"/>
            <ac:spMk id="11" creationId="{90DC2799-476E-45AF-9124-058AC2A28F2C}"/>
          </ac:spMkLst>
        </pc:spChg>
        <pc:picChg chg="add del mod">
          <ac:chgData name="Filaroski, Taylor" userId="808e8b38-dcd7-4790-8255-e9ab0a59a131" providerId="ADAL" clId="{C076472C-7317-49B4-BDFB-10E8313A11C0}" dt="2020-12-08T13:36:46.855" v="978" actId="478"/>
          <ac:picMkLst>
            <pc:docMk/>
            <pc:sldMk cId="426757587" sldId="484"/>
            <ac:picMk id="7" creationId="{43A42277-C7AD-4315-8713-B494B5B48773}"/>
          </ac:picMkLst>
        </pc:picChg>
        <pc:picChg chg="add del mod">
          <ac:chgData name="Filaroski, Taylor" userId="808e8b38-dcd7-4790-8255-e9ab0a59a131" providerId="ADAL" clId="{C076472C-7317-49B4-BDFB-10E8313A11C0}" dt="2020-12-08T13:37:16.717" v="998" actId="478"/>
          <ac:picMkLst>
            <pc:docMk/>
            <pc:sldMk cId="426757587" sldId="484"/>
            <ac:picMk id="10" creationId="{AC8CB19E-EF8A-4CC6-9909-9DC5FAC8CE77}"/>
          </ac:picMkLst>
        </pc:picChg>
        <pc:picChg chg="add mod">
          <ac:chgData name="Filaroski, Taylor" userId="808e8b38-dcd7-4790-8255-e9ab0a59a131" providerId="ADAL" clId="{C076472C-7317-49B4-BDFB-10E8313A11C0}" dt="2020-12-09T12:43:48.208" v="1875" actId="1076"/>
          <ac:picMkLst>
            <pc:docMk/>
            <pc:sldMk cId="426757587" sldId="484"/>
            <ac:picMk id="12" creationId="{4AF49877-1BB0-4F7A-B865-0BB2C7FBF041}"/>
          </ac:picMkLst>
        </pc:picChg>
        <pc:picChg chg="add mod">
          <ac:chgData name="Filaroski, Taylor" userId="808e8b38-dcd7-4790-8255-e9ab0a59a131" providerId="ADAL" clId="{C076472C-7317-49B4-BDFB-10E8313A11C0}" dt="2020-12-09T12:43:11.936" v="1871" actId="1076"/>
          <ac:picMkLst>
            <pc:docMk/>
            <pc:sldMk cId="426757587" sldId="484"/>
            <ac:picMk id="13" creationId="{BE56DB80-8384-40A2-B1C3-59E1D48E3762}"/>
          </ac:picMkLst>
        </pc:picChg>
        <pc:picChg chg="add mod">
          <ac:chgData name="Filaroski, Taylor" userId="808e8b38-dcd7-4790-8255-e9ab0a59a131" providerId="ADAL" clId="{C076472C-7317-49B4-BDFB-10E8313A11C0}" dt="2020-12-09T12:43:05.224" v="1870" actId="1076"/>
          <ac:picMkLst>
            <pc:docMk/>
            <pc:sldMk cId="426757587" sldId="484"/>
            <ac:picMk id="14" creationId="{336646BC-2E76-4ECC-8D08-03D536064F86}"/>
          </ac:picMkLst>
        </pc:picChg>
      </pc:sldChg>
      <pc:sldMasterChg chg="delSldLayout modSldLayout">
        <pc:chgData name="Filaroski, Taylor" userId="808e8b38-dcd7-4790-8255-e9ab0a59a131" providerId="ADAL" clId="{C076472C-7317-49B4-BDFB-10E8313A11C0}" dt="2020-12-04T14:18:19.335" v="72" actId="2696"/>
        <pc:sldMasterMkLst>
          <pc:docMk/>
          <pc:sldMasterMk cId="1999103461" sldId="2147483648"/>
        </pc:sldMasterMkLst>
        <pc:sldLayoutChg chg="del">
          <pc:chgData name="Filaroski, Taylor" userId="808e8b38-dcd7-4790-8255-e9ab0a59a131" providerId="ADAL" clId="{C076472C-7317-49B4-BDFB-10E8313A11C0}" dt="2020-12-04T14:18:19.335" v="72" actId="2696"/>
          <pc:sldLayoutMkLst>
            <pc:docMk/>
            <pc:sldMasterMk cId="1999103461" sldId="2147483648"/>
            <pc:sldLayoutMk cId="524592505" sldId="2147483658"/>
          </pc:sldLayoutMkLst>
        </pc:sldLayoutChg>
        <pc:sldLayoutChg chg="addSp delSp modSp setBg">
          <pc:chgData name="Filaroski, Taylor" userId="808e8b38-dcd7-4790-8255-e9ab0a59a131" providerId="ADAL" clId="{C076472C-7317-49B4-BDFB-10E8313A11C0}" dt="2020-12-04T14:05:42.009" v="62"/>
          <pc:sldLayoutMkLst>
            <pc:docMk/>
            <pc:sldMasterMk cId="1999103461" sldId="2147483648"/>
            <pc:sldLayoutMk cId="527413343" sldId="2147483659"/>
          </pc:sldLayoutMkLst>
          <pc:picChg chg="add del mod ord">
            <ac:chgData name="Filaroski, Taylor" userId="808e8b38-dcd7-4790-8255-e9ab0a59a131" providerId="ADAL" clId="{C076472C-7317-49B4-BDFB-10E8313A11C0}" dt="2020-12-04T14:05:22.360" v="60" actId="478"/>
            <ac:picMkLst>
              <pc:docMk/>
              <pc:sldMasterMk cId="1999103461" sldId="2147483648"/>
              <pc:sldLayoutMk cId="527413343" sldId="2147483659"/>
              <ac:picMk id="6" creationId="{2A50D16E-1DD9-4794-9F8C-07645DC26C2E}"/>
            </ac:picMkLst>
          </pc:picChg>
        </pc:sldLayoutChg>
        <pc:sldLayoutChg chg="addSp modSp del">
          <pc:chgData name="Filaroski, Taylor" userId="808e8b38-dcd7-4790-8255-e9ab0a59a131" providerId="ADAL" clId="{C076472C-7317-49B4-BDFB-10E8313A11C0}" dt="2020-12-04T14:06:00.510" v="65" actId="2696"/>
          <pc:sldLayoutMkLst>
            <pc:docMk/>
            <pc:sldMasterMk cId="1999103461" sldId="2147483648"/>
            <pc:sldLayoutMk cId="3321285702" sldId="2147483661"/>
          </pc:sldLayoutMkLst>
          <pc:picChg chg="add mod ord">
            <ac:chgData name="Filaroski, Taylor" userId="808e8b38-dcd7-4790-8255-e9ab0a59a131" providerId="ADAL" clId="{C076472C-7317-49B4-BDFB-10E8313A11C0}" dt="2020-12-04T14:05:09.684" v="59" actId="167"/>
            <ac:picMkLst>
              <pc:docMk/>
              <pc:sldMasterMk cId="1999103461" sldId="2147483648"/>
              <pc:sldLayoutMk cId="3321285702" sldId="2147483661"/>
              <ac:picMk id="5" creationId="{10D3C571-D7C3-4E95-A58E-BE5D9B278FB6}"/>
            </ac:picMkLst>
          </pc:picChg>
        </pc:sldLayoutChg>
        <pc:sldLayoutChg chg="setBg">
          <pc:chgData name="Filaroski, Taylor" userId="808e8b38-dcd7-4790-8255-e9ab0a59a131" providerId="ADAL" clId="{C076472C-7317-49B4-BDFB-10E8313A11C0}" dt="2020-12-04T14:05:56.935" v="64"/>
          <pc:sldLayoutMkLst>
            <pc:docMk/>
            <pc:sldMasterMk cId="1999103461" sldId="2147483648"/>
            <pc:sldLayoutMk cId="2853708711" sldId="2147483662"/>
          </pc:sldLayoutMkLst>
        </pc:sldLayoutChg>
        <pc:sldLayoutChg chg="setBg">
          <pc:chgData name="Filaroski, Taylor" userId="808e8b38-dcd7-4790-8255-e9ab0a59a131" providerId="ADAL" clId="{C076472C-7317-49B4-BDFB-10E8313A11C0}" dt="2020-12-04T14:08:08.595" v="67"/>
          <pc:sldLayoutMkLst>
            <pc:docMk/>
            <pc:sldMasterMk cId="1999103461" sldId="2147483648"/>
            <pc:sldLayoutMk cId="2155096180" sldId="2147483663"/>
          </pc:sldLayoutMkLst>
        </pc:sldLayoutChg>
        <pc:sldLayoutChg chg="setBg">
          <pc:chgData name="Filaroski, Taylor" userId="808e8b38-dcd7-4790-8255-e9ab0a59a131" providerId="ADAL" clId="{C076472C-7317-49B4-BDFB-10E8313A11C0}" dt="2020-12-04T14:08:25.489" v="69"/>
          <pc:sldLayoutMkLst>
            <pc:docMk/>
            <pc:sldMasterMk cId="1999103461" sldId="2147483648"/>
            <pc:sldLayoutMk cId="3856640067" sldId="2147483664"/>
          </pc:sldLayoutMkLst>
        </pc:sldLayoutChg>
      </pc:sldMasterChg>
      <pc:sldMasterChg chg="addSp modSp">
        <pc:chgData name="Filaroski, Taylor" userId="808e8b38-dcd7-4790-8255-e9ab0a59a131" providerId="ADAL" clId="{C076472C-7317-49B4-BDFB-10E8313A11C0}" dt="2020-12-04T14:04:46.902" v="55"/>
        <pc:sldMasterMkLst>
          <pc:docMk/>
          <pc:sldMasterMk cId="530930159" sldId="2147483661"/>
        </pc:sldMasterMkLst>
        <pc:spChg chg="add mod">
          <ac:chgData name="Filaroski, Taylor" userId="808e8b38-dcd7-4790-8255-e9ab0a59a131" providerId="ADAL" clId="{C076472C-7317-49B4-BDFB-10E8313A11C0}" dt="2020-12-04T14:04:46.902" v="55"/>
          <ac:spMkLst>
            <pc:docMk/>
            <pc:sldMasterMk cId="530930159" sldId="2147483661"/>
            <ac:spMk id="2" creationId="{61F27908-4DC9-4B9A-9B68-F8E2108A02D8}"/>
          </ac:spMkLst>
        </pc:spChg>
        <pc:spChg chg="add mod">
          <ac:chgData name="Filaroski, Taylor" userId="808e8b38-dcd7-4790-8255-e9ab0a59a131" providerId="ADAL" clId="{C076472C-7317-49B4-BDFB-10E8313A11C0}" dt="2020-12-04T14:04:46.902" v="55"/>
          <ac:spMkLst>
            <pc:docMk/>
            <pc:sldMasterMk cId="530930159" sldId="2147483661"/>
            <ac:spMk id="3" creationId="{DCBB2F53-6E55-4C40-9FBF-CE1B6277344F}"/>
          </ac:spMkLst>
        </pc:spChg>
        <pc:spChg chg="add mod">
          <ac:chgData name="Filaroski, Taylor" userId="808e8b38-dcd7-4790-8255-e9ab0a59a131" providerId="ADAL" clId="{C076472C-7317-49B4-BDFB-10E8313A11C0}" dt="2020-12-04T14:04:46.902" v="55"/>
          <ac:spMkLst>
            <pc:docMk/>
            <pc:sldMasterMk cId="530930159" sldId="2147483661"/>
            <ac:spMk id="4" creationId="{585CE1B8-3F5D-4110-8595-F1F3A7E7EF83}"/>
          </ac:spMkLst>
        </pc:spChg>
        <pc:spChg chg="add mod">
          <ac:chgData name="Filaroski, Taylor" userId="808e8b38-dcd7-4790-8255-e9ab0a59a131" providerId="ADAL" clId="{C076472C-7317-49B4-BDFB-10E8313A11C0}" dt="2020-12-04T14:04:46.902" v="55"/>
          <ac:spMkLst>
            <pc:docMk/>
            <pc:sldMasterMk cId="530930159" sldId="2147483661"/>
            <ac:spMk id="5" creationId="{94C319A4-D3A7-4A93-876B-ED12D48CCCCF}"/>
          </ac:spMkLst>
        </pc:spChg>
        <pc:spChg chg="add mod">
          <ac:chgData name="Filaroski, Taylor" userId="808e8b38-dcd7-4790-8255-e9ab0a59a131" providerId="ADAL" clId="{C076472C-7317-49B4-BDFB-10E8313A11C0}" dt="2020-12-04T14:04:46.902" v="55"/>
          <ac:spMkLst>
            <pc:docMk/>
            <pc:sldMasterMk cId="530930159" sldId="2147483661"/>
            <ac:spMk id="6" creationId="{E9BF7E65-5863-4768-8280-2E29FA3E527D}"/>
          </ac:spMkLst>
        </pc:sp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_1E3_4D5E77DD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_1BC_3176F72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56154985577298"/>
          <c:y val="7.337526205450734E-2"/>
          <c:w val="0.63779956907022439"/>
          <c:h val="0.7269012364020535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'Goal 1 Performance'!$CM$13</c:f>
              <c:strCache>
                <c:ptCount val="1"/>
                <c:pt idx="0">
                  <c:v>Meets Objective</c:v>
                </c:pt>
              </c:strCache>
            </c:strRef>
          </c:tx>
          <c:spPr>
            <a:solidFill>
              <a:srgbClr val="0019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31-4E56-89B5-A531CC0B5AB0}"/>
              </c:ext>
            </c:extLst>
          </c:dPt>
          <c:dPt>
            <c:idx val="1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31-4E56-89B5-A531CC0B5AB0}"/>
              </c:ext>
            </c:extLst>
          </c:dPt>
          <c:dPt>
            <c:idx val="2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31-4E56-89B5-A531CC0B5AB0}"/>
              </c:ext>
            </c:extLst>
          </c:dPt>
          <c:dPt>
            <c:idx val="3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31-4E56-89B5-A531CC0B5AB0}"/>
              </c:ext>
            </c:extLst>
          </c:dPt>
          <c:dPt>
            <c:idx val="4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931-4E56-89B5-A531CC0B5AB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31-4E56-89B5-A531CC0B5A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1 Performance'!$CL$14:$CL$19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1 Performance'!$CM$14:$CM$19</c:f>
              <c:numCache>
                <c:formatCode>0%</c:formatCode>
                <c:ptCount val="6"/>
                <c:pt idx="0">
                  <c:v>0</c:v>
                </c:pt>
                <c:pt idx="1">
                  <c:v>0.65789473684210531</c:v>
                </c:pt>
                <c:pt idx="2">
                  <c:v>0.8</c:v>
                </c:pt>
                <c:pt idx="3">
                  <c:v>0.70588235294117652</c:v>
                </c:pt>
                <c:pt idx="4">
                  <c:v>0.83</c:v>
                </c:pt>
                <c:pt idx="5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931-4E56-89B5-A531CC0B5AB0}"/>
            </c:ext>
          </c:extLst>
        </c:ser>
        <c:ser>
          <c:idx val="1"/>
          <c:order val="1"/>
          <c:tx>
            <c:strRef>
              <c:f>'Goal 1 Performance'!$CN$13</c:f>
              <c:strCache>
                <c:ptCount val="1"/>
                <c:pt idx="0">
                  <c:v>Does Not Meet Objective</c:v>
                </c:pt>
              </c:strCache>
            </c:strRef>
          </c:tx>
          <c:spPr>
            <a:solidFill>
              <a:srgbClr val="FF0F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931-4E56-89B5-A531CC0B5AB0}"/>
              </c:ext>
            </c:extLst>
          </c:dPt>
          <c:dPt>
            <c:idx val="2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E931-4E56-89B5-A531CC0B5AB0}"/>
              </c:ext>
            </c:extLst>
          </c:dPt>
          <c:dPt>
            <c:idx val="3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E931-4E56-89B5-A531CC0B5AB0}"/>
              </c:ext>
            </c:extLst>
          </c:dPt>
          <c:dPt>
            <c:idx val="4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E931-4E56-89B5-A531CC0B5AB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931-4E56-89B5-A531CC0B5AB0}"/>
                </c:ext>
              </c:extLst>
            </c:dLbl>
            <c:dLbl>
              <c:idx val="1"/>
              <c:layout>
                <c:manualLayout>
                  <c:x val="-2.7799843751744333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931-4E56-89B5-A531CC0B5AB0}"/>
                </c:ext>
              </c:extLst>
            </c:dLbl>
            <c:dLbl>
              <c:idx val="2"/>
              <c:layout>
                <c:manualLayout>
                  <c:x val="-2.77998437517443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931-4E56-89B5-A531CC0B5A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1 Performance'!$CL$14:$CL$19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1 Performance'!$CN$14:$CN$19</c:f>
              <c:numCache>
                <c:formatCode>0%</c:formatCode>
                <c:ptCount val="6"/>
                <c:pt idx="0">
                  <c:v>0</c:v>
                </c:pt>
                <c:pt idx="1">
                  <c:v>0.31578947368421051</c:v>
                </c:pt>
                <c:pt idx="2">
                  <c:v>0.2</c:v>
                </c:pt>
                <c:pt idx="3">
                  <c:v>0.29411764705882354</c:v>
                </c:pt>
                <c:pt idx="4">
                  <c:v>0.16666666666666666</c:v>
                </c:pt>
                <c:pt idx="5">
                  <c:v>0.29487179487179488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931-4E56-89B5-A531CC0B5AB0}"/>
            </c:ext>
          </c:extLst>
        </c:ser>
        <c:ser>
          <c:idx val="2"/>
          <c:order val="2"/>
          <c:tx>
            <c:strRef>
              <c:f>'Goal 1 Performance'!$CO$13</c:f>
              <c:strCache>
                <c:ptCount val="1"/>
                <c:pt idx="0">
                  <c:v>N/A</c:v>
                </c:pt>
              </c:strCache>
            </c:strRef>
          </c:tx>
          <c:spPr>
            <a:solidFill>
              <a:srgbClr val="7D7C7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E931-4E56-89B5-A531CC0B5AB0}"/>
              </c:ext>
            </c:extLst>
          </c:dPt>
          <c:dPt>
            <c:idx val="1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E931-4E56-89B5-A531CC0B5AB0}"/>
              </c:ext>
            </c:extLst>
          </c:dPt>
          <c:dPt>
            <c:idx val="2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E931-4E56-89B5-A531CC0B5AB0}"/>
              </c:ext>
            </c:extLst>
          </c:dPt>
          <c:dPt>
            <c:idx val="3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E931-4E56-89B5-A531CC0B5AB0}"/>
              </c:ext>
            </c:extLst>
          </c:dPt>
          <c:dPt>
            <c:idx val="4"/>
            <c:invertIfNegative val="0"/>
            <c:bubble3D val="0"/>
            <c:spPr>
              <a:solidFill>
                <a:srgbClr val="7D7C7D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E931-4E56-89B5-A531CC0B5AB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931-4E56-89B5-A531CC0B5AB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931-4E56-89B5-A531CC0B5AB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931-4E56-89B5-A531CC0B5AB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931-4E56-89B5-A531CC0B5AB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E931-4E56-89B5-A531CC0B5AB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E931-4E56-89B5-A531CC0B5A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1 Performance'!$CL$14:$CL$19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1 Performance'!$CO$14:$CO$19</c:f>
              <c:numCache>
                <c:formatCode>0%</c:formatCode>
                <c:ptCount val="6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E931-4E56-89B5-A531CC0B5AB0}"/>
            </c:ext>
          </c:extLst>
        </c:ser>
        <c:ser>
          <c:idx val="3"/>
          <c:order val="3"/>
          <c:tx>
            <c:strRef>
              <c:f>'Goal 1 Performance'!$CP$13</c:f>
              <c:strCache>
                <c:ptCount val="1"/>
                <c:pt idx="0">
                  <c:v>Awaiting Analysis</c:v>
                </c:pt>
              </c:strCache>
            </c:strRef>
          </c:tx>
          <c:spPr>
            <a:solidFill>
              <a:srgbClr val="2CCCD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2C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E931-4E56-89B5-A531CC0B5AB0}"/>
              </c:ext>
            </c:extLst>
          </c:dPt>
          <c:dPt>
            <c:idx val="2"/>
            <c:invertIfNegative val="0"/>
            <c:bubble3D val="0"/>
            <c:spPr>
              <a:solidFill>
                <a:srgbClr val="2C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E931-4E56-89B5-A531CC0B5AB0}"/>
              </c:ext>
            </c:extLst>
          </c:dPt>
          <c:dPt>
            <c:idx val="3"/>
            <c:invertIfNegative val="0"/>
            <c:bubble3D val="0"/>
            <c:spPr>
              <a:solidFill>
                <a:srgbClr val="2C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E931-4E56-89B5-A531CC0B5AB0}"/>
              </c:ext>
            </c:extLst>
          </c:dPt>
          <c:dPt>
            <c:idx val="4"/>
            <c:invertIfNegative val="0"/>
            <c:bubble3D val="0"/>
            <c:spPr>
              <a:solidFill>
                <a:srgbClr val="2CCCD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E931-4E56-89B5-A531CC0B5AB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E931-4E56-89B5-A531CC0B5AB0}"/>
                </c:ext>
              </c:extLst>
            </c:dLbl>
            <c:dLbl>
              <c:idx val="1"/>
              <c:layout>
                <c:manualLayout>
                  <c:x val="3.6198826128138836E-2"/>
                  <c:y val="8.3857442348008293E-2"/>
                </c:manualLayout>
              </c:layout>
              <c:tx>
                <c:rich>
                  <a:bodyPr/>
                  <a:lstStyle/>
                  <a:p>
                    <a:fld id="{BA55AC55-AE58-4B66-A810-AA8480FE65DA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2-E931-4E56-89B5-A531CC0B5AB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E931-4E56-89B5-A531CC0B5AB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E931-4E56-89B5-A531CC0B5AB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931-4E56-89B5-A531CC0B5AB0}"/>
                </c:ext>
              </c:extLst>
            </c:dLbl>
            <c:dLbl>
              <c:idx val="5"/>
              <c:layout>
                <c:manualLayout>
                  <c:x val="3.27313489222937E-2"/>
                  <c:y val="6.2893081761006289E-2"/>
                </c:manualLayout>
              </c:layout>
              <c:tx>
                <c:rich>
                  <a:bodyPr/>
                  <a:lstStyle/>
                  <a:p>
                    <a:fld id="{DCA2F4D1-9216-4BB4-9891-8AC80DD8A7A6}" type="VALUE">
                      <a:rPr lang="en-US">
                        <a:solidFill>
                          <a:sysClr val="windowText" lastClr="000000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A-E931-4E56-89B5-A531CC0B5A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1 Performance'!$CL$14:$CL$19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1 Performance'!$CP$14:$CP$19</c:f>
              <c:numCache>
                <c:formatCode>0%</c:formatCode>
                <c:ptCount val="6"/>
                <c:pt idx="0">
                  <c:v>0</c:v>
                </c:pt>
                <c:pt idx="1">
                  <c:v>2.6315789473684209E-2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E931-4E56-89B5-A531CC0B5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3264352"/>
        <c:axId val="1193259760"/>
      </c:barChart>
      <c:catAx>
        <c:axId val="119326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59760"/>
        <c:crosses val="autoZero"/>
        <c:auto val="1"/>
        <c:lblAlgn val="r"/>
        <c:lblOffset val="100"/>
        <c:noMultiLvlLbl val="0"/>
      </c:catAx>
      <c:valAx>
        <c:axId val="119325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6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'Goal 3 Performance'!$AU$15</c:f>
              <c:strCache>
                <c:ptCount val="1"/>
                <c:pt idx="0">
                  <c:v>Meets Objective</c:v>
                </c:pt>
              </c:strCache>
            </c:strRef>
          </c:tx>
          <c:spPr>
            <a:solidFill>
              <a:srgbClr val="001999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B2-435A-9246-20BC781BCBA9}"/>
              </c:ext>
            </c:extLst>
          </c:dPt>
          <c:dPt>
            <c:idx val="1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B2-435A-9246-20BC781BCBA9}"/>
              </c:ext>
            </c:extLst>
          </c:dPt>
          <c:dPt>
            <c:idx val="2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B2-435A-9246-20BC781BCBA9}"/>
              </c:ext>
            </c:extLst>
          </c:dPt>
          <c:dPt>
            <c:idx val="3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4B2-435A-9246-20BC781BCBA9}"/>
              </c:ext>
            </c:extLst>
          </c:dPt>
          <c:dPt>
            <c:idx val="4"/>
            <c:invertIfNegative val="0"/>
            <c:bubble3D val="0"/>
            <c:spPr>
              <a:solidFill>
                <a:srgbClr val="001999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4B2-435A-9246-20BC781BCB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3 Performance'!$AT$16:$AT$21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3 Performance'!$AU$16:$AU$21</c:f>
              <c:numCache>
                <c:formatCode>0%</c:formatCode>
                <c:ptCount val="6"/>
                <c:pt idx="0">
                  <c:v>0.5</c:v>
                </c:pt>
                <c:pt idx="1">
                  <c:v>0.60526315789473684</c:v>
                </c:pt>
                <c:pt idx="2">
                  <c:v>0.66666666666666663</c:v>
                </c:pt>
                <c:pt idx="3">
                  <c:v>0.82352941176470584</c:v>
                </c:pt>
                <c:pt idx="4">
                  <c:v>1</c:v>
                </c:pt>
                <c:pt idx="5">
                  <c:v>0.69230769230769229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4B2-435A-9246-20BC781BCBA9}"/>
            </c:ext>
          </c:extLst>
        </c:ser>
        <c:ser>
          <c:idx val="1"/>
          <c:order val="1"/>
          <c:tx>
            <c:strRef>
              <c:f>'Goal 3 Performance'!$AV$15</c:f>
              <c:strCache>
                <c:ptCount val="1"/>
                <c:pt idx="0">
                  <c:v>Does Not Meet Objective</c:v>
                </c:pt>
              </c:strCache>
            </c:strRef>
          </c:tx>
          <c:spPr>
            <a:solidFill>
              <a:srgbClr val="FF0F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4B2-435A-9246-20BC781BCBA9}"/>
              </c:ext>
            </c:extLst>
          </c:dPt>
          <c:dPt>
            <c:idx val="1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4B2-435A-9246-20BC781BCBA9}"/>
              </c:ext>
            </c:extLst>
          </c:dPt>
          <c:dPt>
            <c:idx val="2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34B2-435A-9246-20BC781BCBA9}"/>
              </c:ext>
            </c:extLst>
          </c:dPt>
          <c:dPt>
            <c:idx val="3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34B2-435A-9246-20BC781BCBA9}"/>
              </c:ext>
            </c:extLst>
          </c:dPt>
          <c:dPt>
            <c:idx val="4"/>
            <c:invertIfNegative val="0"/>
            <c:bubble3D val="0"/>
            <c:spPr>
              <a:solidFill>
                <a:srgbClr val="FF0F00">
                  <a:alpha val="7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34B2-435A-9246-20BC781BCBA9}"/>
              </c:ext>
            </c:extLst>
          </c:dPt>
          <c:dLbls>
            <c:dLbl>
              <c:idx val="1"/>
              <c:layout>
                <c:manualLayout>
                  <c:x val="-2.7799843751744333E-3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4B2-435A-9246-20BC781BCBA9}"/>
                </c:ext>
              </c:extLst>
            </c:dLbl>
            <c:dLbl>
              <c:idx val="2"/>
              <c:layout>
                <c:manualLayout>
                  <c:x val="-2.77998437517443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4B2-435A-9246-20BC781BCBA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4B2-435A-9246-20BC781BCB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'Goal 3 Performance'!$AT$16:$AT$21</c:f>
              <c:strCache>
                <c:ptCount val="6"/>
                <c:pt idx="0">
                  <c:v>
Turf (2)</c:v>
                </c:pt>
                <c:pt idx="1">
                  <c:v>
Community Service (38)</c:v>
                </c:pt>
                <c:pt idx="2">
                  <c:v>
Community Business (15)</c:v>
                </c:pt>
                <c:pt idx="3">
                  <c:v>
Regional Service (17)</c:v>
                </c:pt>
                <c:pt idx="4">
                  <c:v>
Commercial Service (6)</c:v>
                </c:pt>
                <c:pt idx="5">
                  <c:v>
Statewide (78)</c:v>
                </c:pt>
              </c:strCache>
            </c:strRef>
          </c:cat>
          <c:val>
            <c:numRef>
              <c:f>'Goal 3 Performance'!$AV$16:$AV$21</c:f>
              <c:numCache>
                <c:formatCode>0%</c:formatCode>
                <c:ptCount val="6"/>
                <c:pt idx="0">
                  <c:v>0.5</c:v>
                </c:pt>
                <c:pt idx="1">
                  <c:v>0.39473684210526316</c:v>
                </c:pt>
                <c:pt idx="2">
                  <c:v>0.33333333333333331</c:v>
                </c:pt>
                <c:pt idx="3">
                  <c:v>0.17647058823529413</c:v>
                </c:pt>
                <c:pt idx="4">
                  <c:v>0</c:v>
                </c:pt>
                <c:pt idx="5">
                  <c:v>0.30769230769230771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4B2-435A-9246-20BC781BCB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3264352"/>
        <c:axId val="1193259760"/>
      </c:barChart>
      <c:catAx>
        <c:axId val="119326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59760"/>
        <c:crosses val="autoZero"/>
        <c:auto val="1"/>
        <c:lblAlgn val="r"/>
        <c:lblOffset val="100"/>
        <c:noMultiLvlLbl val="0"/>
      </c:catAx>
      <c:valAx>
        <c:axId val="119325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9326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788330695393714"/>
          <c:y val="0.9238164454282296"/>
          <c:w val="0.50145250116040141"/>
          <c:h val="4.74297273317077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A6AF00-8C50-486F-876A-3A9016D272B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A51EB46-3F39-4449-A33F-BB4EB324A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13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red highlights are the active TASP tasks. The Goals, Issues, Environmental, and Intermodal tasks are complete.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3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 to include major findings from each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32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58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 to Dan Cogan for your feedback about the Roles chapter, particularly about the comparison of roles with other 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10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Goal 1 example PM: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Percent of airports meeting the airport pavement management system (APMS) objective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 2 example PM: Percent of area and population within a 45-minute drive to any Tennessee commercial service airport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Goal 3 example PM: </a:t>
            </a:r>
            <a:r>
              <a:rPr lang="en-US" sz="1200" i="0">
                <a:latin typeface="Arial" panose="020B0604020202020204" pitchFamily="34" charset="0"/>
                <a:cs typeface="Times New Roman" panose="02020603050405020304" pitchFamily="18" charset="0"/>
              </a:rPr>
              <a:t>Percent of airports that have adopted an emergency response and/or security plan (on next slide)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>
                <a:latin typeface="Arial" panose="020B0604020202020204" pitchFamily="34" charset="0"/>
                <a:cs typeface="Times New Roman" panose="02020603050405020304" pitchFamily="18" charset="0"/>
              </a:rPr>
              <a:t>Goal 4 example PM: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Percent of airports with airport included in local comprehensive and/or land use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>
                <a:latin typeface="Arial" panose="020B0604020202020204" pitchFamily="34" charset="0"/>
                <a:cs typeface="Times New Roman" panose="02020603050405020304" pitchFamily="18" charset="0"/>
              </a:rPr>
              <a:t>Goal 5 example PM: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 and area within a 45-minute drive time of an airport meeting business aircraft needs (this is the sole PM)</a:t>
            </a:r>
            <a:endParaRPr lang="en-US" sz="1200" i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1EB46-3F39-4449-A33F-BB4EB324AA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4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96624-AB2B-483B-84C4-B247579923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5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CF0B9-C104-4B1B-8BEE-E8ACFB8D6E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C760C-4718-4F8C-A2F2-A46CB140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166" y="3519578"/>
            <a:ext cx="9080870" cy="267497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45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C760C-4718-4F8C-A2F2-A46CB140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166" y="3519578"/>
            <a:ext cx="9080870" cy="267497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8248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998B8F-2C77-4254-BB74-0FA2907C25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3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608151-E192-494B-A306-04EB6C8C7537}"/>
              </a:ext>
            </a:extLst>
          </p:cNvPr>
          <p:cNvSpPr/>
          <p:nvPr userDrawn="1"/>
        </p:nvSpPr>
        <p:spPr>
          <a:xfrm>
            <a:off x="0" y="1625139"/>
            <a:ext cx="12192000" cy="3607723"/>
          </a:xfrm>
          <a:prstGeom prst="rect">
            <a:avLst/>
          </a:prstGeom>
          <a:solidFill>
            <a:srgbClr val="1C2E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2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0519-95A3-4F08-915B-F6CEF2CD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9D7E88-8A23-4877-B2A8-B7C7BAC05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9403"/>
            <a:ext cx="5181600" cy="42608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84263D38-170A-44B6-B1F4-F4B963124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9402"/>
            <a:ext cx="5181600" cy="42608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C82F02-2308-4639-83C8-0557C4A352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7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0519-95A3-4F08-915B-F6CEF2CD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E14CC6-176C-4B12-A29D-73BA0A6D3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35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9FBF6-8AE9-4F6C-B0DB-459918378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/>
            </a:lvl1pPr>
          </a:lstStyle>
          <a:p>
            <a:fld id="{3CD66FC5-BD9E-4EF9-BB17-AB2086BC07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2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80519-95A3-4F08-915B-F6CEF2CD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3E14CC6-176C-4B12-A29D-73BA0A6D3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35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9FBF6-8AE9-4F6C-B0DB-4599183782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38F65-6763-4B94-90AD-807E5329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BDD6C4-2646-4EA8-8A09-1D7D92106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0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752B5-A3BF-40B4-BFAF-E157F2B0D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3A5FA-15C7-4B45-AA40-9B0238442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9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5177-DA9B-40B9-A62E-CBC10B5D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EEB28-5514-431A-8CCA-CF6E7169B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4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5FE3-F5F6-471E-9FCB-FDA064A9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DBDE3-D4BA-4067-85EA-23DCC0B28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599FA5-07A6-4088-9268-BEFE647314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7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407B5-64A6-4E54-AF1A-E55750DCE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076" y="198869"/>
            <a:ext cx="11565922" cy="11554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69C41-E250-4811-8D10-3FD385FD2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73525"/>
            <a:ext cx="10515600" cy="428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26A1D-6E63-47A3-8F75-389A0EF57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10706" y="5873271"/>
            <a:ext cx="628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66FC5-BD9E-4EF9-BB17-AB2086BC0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0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9" r:id="rId4"/>
    <p:sldLayoutId id="2147483662" r:id="rId5"/>
    <p:sldLayoutId id="2147483663" r:id="rId6"/>
    <p:sldLayoutId id="2147483664" r:id="rId7"/>
    <p:sldLayoutId id="2147483654" r:id="rId8"/>
    <p:sldLayoutId id="2147483655" r:id="rId9"/>
    <p:sldLayoutId id="2147483665" r:id="rId10"/>
    <p:sldLayoutId id="2147483660" r:id="rId11"/>
    <p:sldLayoutId id="214748365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F3125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312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312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312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F312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898C7-A09F-41F6-AAC4-07C7EEEB728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696995" y="4166454"/>
            <a:ext cx="9144000" cy="1409351"/>
          </a:xfrm>
        </p:spPr>
        <p:txBody>
          <a:bodyPr/>
          <a:lstStyle/>
          <a:p>
            <a:pPr algn="ctr"/>
            <a:r>
              <a:rPr lang="en-US" sz="3500">
                <a:solidFill>
                  <a:srgbClr val="1E376D"/>
                </a:solidFill>
              </a:rPr>
              <a:t>Tennessee Aviation System Plan &amp; Economic Impact Study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987FC-CFC7-44C8-94B6-8C00F3CDCDD3}"/>
              </a:ext>
            </a:extLst>
          </p:cNvPr>
          <p:cNvSpPr txBox="1">
            <a:spLocks/>
          </p:cNvSpPr>
          <p:nvPr/>
        </p:nvSpPr>
        <p:spPr>
          <a:xfrm>
            <a:off x="90616" y="5428734"/>
            <a:ext cx="12010768" cy="7396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500">
                <a:solidFill>
                  <a:schemeClr val="bg1">
                    <a:lumMod val="75000"/>
                  </a:schemeClr>
                </a:solidFill>
              </a:rPr>
              <a:t>TDOT Aeronautics Division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A99E4-8ACF-4BAC-89D9-CC54605C2794}"/>
              </a:ext>
            </a:extLst>
          </p:cNvPr>
          <p:cNvSpPr txBox="1">
            <a:spLocks/>
          </p:cNvSpPr>
          <p:nvPr/>
        </p:nvSpPr>
        <p:spPr>
          <a:xfrm>
            <a:off x="0" y="6285470"/>
            <a:ext cx="12192000" cy="3318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>
                <a:solidFill>
                  <a:schemeClr val="bg1"/>
                </a:solidFill>
              </a:rPr>
              <a:t>TASP Advisory Committee Meeting I December 9, 2020</a:t>
            </a:r>
          </a:p>
        </p:txBody>
      </p:sp>
    </p:spTree>
    <p:extLst>
      <p:ext uri="{BB962C8B-B14F-4D97-AF65-F5344CB8AC3E}">
        <p14:creationId xmlns:p14="http://schemas.microsoft.com/office/powerpoint/2010/main" val="4237962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07B02-3551-4BC5-98F8-59E13422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41" y="3519578"/>
            <a:ext cx="9080870" cy="267497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Project Update: </a:t>
            </a:r>
            <a:b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/>
              <a:t>Intermodal</a:t>
            </a:r>
          </a:p>
        </p:txBody>
      </p:sp>
    </p:spTree>
    <p:extLst>
      <p:ext uri="{BB962C8B-B14F-4D97-AF65-F5344CB8AC3E}">
        <p14:creationId xmlns:p14="http://schemas.microsoft.com/office/powerpoint/2010/main" val="2029505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Users">
            <a:extLst>
              <a:ext uri="{FF2B5EF4-FFF2-40B4-BE49-F238E27FC236}">
                <a16:creationId xmlns:a16="http://schemas.microsoft.com/office/drawing/2014/main" id="{01D51937-0658-404D-A7CC-7CE12A718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7660" y="3184456"/>
            <a:ext cx="2378149" cy="2378149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9C0C269C-D061-4033-A460-D8A67C130EA1}"/>
              </a:ext>
            </a:extLst>
          </p:cNvPr>
          <p:cNvSpPr/>
          <p:nvPr/>
        </p:nvSpPr>
        <p:spPr>
          <a:xfrm>
            <a:off x="606056" y="2006893"/>
            <a:ext cx="2594344" cy="1265275"/>
          </a:xfrm>
          <a:prstGeom prst="wedge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37E36-89DA-43CB-A3D3-1230D653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/>
              <a:t>Intermodal Integration and Airport Access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9E663-8EDE-486C-8BF6-442CE8E636CD}"/>
              </a:ext>
            </a:extLst>
          </p:cNvPr>
          <p:cNvSpPr txBox="1"/>
          <p:nvPr/>
        </p:nvSpPr>
        <p:spPr>
          <a:xfrm>
            <a:off x="653902" y="2224031"/>
            <a:ext cx="2498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Evaluated?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D9D61E-12FB-4E84-A8C5-17D451244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246" y="1735192"/>
            <a:ext cx="6062331" cy="2378149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Airport roadway connections</a:t>
            </a:r>
          </a:p>
          <a:p>
            <a:r>
              <a:rPr lang="en-US"/>
              <a:t>Intermodal integration</a:t>
            </a:r>
          </a:p>
          <a:p>
            <a:r>
              <a:rPr lang="en-US"/>
              <a:t>Tennessee’s freight network</a:t>
            </a:r>
          </a:p>
          <a:p>
            <a:r>
              <a:rPr lang="en-US"/>
              <a:t>Transportation areas of concern</a:t>
            </a:r>
          </a:p>
          <a:p>
            <a:r>
              <a:rPr lang="en-US"/>
              <a:t>State and regional planned transportation improvements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A01718CB-A431-4246-AA5B-66A0C03B3936}"/>
              </a:ext>
            </a:extLst>
          </p:cNvPr>
          <p:cNvSpPr/>
          <p:nvPr/>
        </p:nvSpPr>
        <p:spPr>
          <a:xfrm>
            <a:off x="606055" y="4297330"/>
            <a:ext cx="2594344" cy="1265275"/>
          </a:xfrm>
          <a:prstGeom prst="wedge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A260BE-1C97-46B2-AE5F-A24322D7F68A}"/>
              </a:ext>
            </a:extLst>
          </p:cNvPr>
          <p:cNvSpPr txBox="1"/>
          <p:nvPr/>
        </p:nvSpPr>
        <p:spPr>
          <a:xfrm>
            <a:off x="653901" y="4514468"/>
            <a:ext cx="2498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Is It Important?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D03C31-BD63-4683-81DF-CEDD62EAF2C9}"/>
              </a:ext>
            </a:extLst>
          </p:cNvPr>
          <p:cNvSpPr txBox="1">
            <a:spLocks/>
          </p:cNvSpPr>
          <p:nvPr/>
        </p:nvSpPr>
        <p:spPr>
          <a:xfrm>
            <a:off x="3248246" y="4297330"/>
            <a:ext cx="5893982" cy="12652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Intermodal access is crucial to the development of the state</a:t>
            </a:r>
          </a:p>
          <a:p>
            <a:r>
              <a:rPr lang="en-US"/>
              <a:t>Planning for future intermodal access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9DCACC20-2BB2-4C0F-966E-77A6B4DF0616}"/>
              </a:ext>
            </a:extLst>
          </p:cNvPr>
          <p:cNvSpPr/>
          <p:nvPr/>
        </p:nvSpPr>
        <p:spPr>
          <a:xfrm>
            <a:off x="9094382" y="2102593"/>
            <a:ext cx="2594344" cy="1265275"/>
          </a:xfrm>
          <a:prstGeom prst="wedgeRectCallout">
            <a:avLst/>
          </a:prstGeom>
          <a:solidFill>
            <a:srgbClr val="1C2E5C"/>
          </a:solidFill>
          <a:ln>
            <a:solidFill>
              <a:srgbClr val="1C2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E321E-5CCD-4EBE-8E37-86F1235CA998}"/>
              </a:ext>
            </a:extLst>
          </p:cNvPr>
          <p:cNvSpPr txBox="1"/>
          <p:nvPr/>
        </p:nvSpPr>
        <p:spPr>
          <a:xfrm>
            <a:off x="9142228" y="2506577"/>
            <a:ext cx="249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DEE25-A152-42D0-AA0B-E090126897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0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17C0E-D05F-45B6-9CF8-45B7A4F6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Intermodal Integration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BEFE2F-F6F1-4383-BE9F-928559570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996DFD-AD35-4BA0-944F-05C895CA921B}"/>
              </a:ext>
            </a:extLst>
          </p:cNvPr>
          <p:cNvGraphicFramePr>
            <a:graphicFrameLocks noGrp="1"/>
          </p:cNvGraphicFramePr>
          <p:nvPr/>
        </p:nvGraphicFramePr>
        <p:xfrm>
          <a:off x="2530505" y="1914681"/>
          <a:ext cx="713099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6299">
                  <a:extLst>
                    <a:ext uri="{9D8B030D-6E8A-4147-A177-3AD203B41FA5}">
                      <a16:colId xmlns:a16="http://schemas.microsoft.com/office/drawing/2014/main" val="3640747041"/>
                    </a:ext>
                  </a:extLst>
                </a:gridCol>
                <a:gridCol w="1394691">
                  <a:extLst>
                    <a:ext uri="{9D8B030D-6E8A-4147-A177-3AD203B41FA5}">
                      <a16:colId xmlns:a16="http://schemas.microsoft.com/office/drawing/2014/main" val="199340520"/>
                    </a:ext>
                  </a:extLst>
                </a:gridCol>
              </a:tblGrid>
              <a:tr h="3680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 of Airports With…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5648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Courtesy Cars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728472"/>
                  </a:ext>
                </a:extLst>
              </a:tr>
              <a:tr h="167178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Rental Car Availability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40690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Rideshare (Uber or Lyft)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028343"/>
                  </a:ext>
                </a:extLst>
              </a:tr>
              <a:tr h="122843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Taxis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510737"/>
                  </a:ext>
                </a:extLst>
              </a:tr>
              <a:tr h="20227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Transportation (On-Demand Bus)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772749"/>
                  </a:ext>
                </a:extLst>
              </a:tr>
              <a:tr h="31865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Shuttle Services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19%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288451"/>
                  </a:ext>
                </a:extLst>
              </a:tr>
              <a:tr h="287251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Transportation (Bus) 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141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58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9A4E-B098-4C40-B1C9-2B085DB7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Intermodal Integration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2188A44-179F-452A-887B-895496DBA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42" y="1884784"/>
            <a:ext cx="11442715" cy="36243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7A838-664E-4E41-8468-41FBCC5B7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66FC5-BD9E-4EF9-BB17-AB2086BC075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24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07B02-3551-4BC5-98F8-59E13422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48" y="3519578"/>
            <a:ext cx="9080870" cy="267497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Project Update: </a:t>
            </a:r>
            <a:b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/>
              <a:t>Airport Roles</a:t>
            </a:r>
          </a:p>
        </p:txBody>
      </p:sp>
    </p:spTree>
    <p:extLst>
      <p:ext uri="{BB962C8B-B14F-4D97-AF65-F5344CB8AC3E}">
        <p14:creationId xmlns:p14="http://schemas.microsoft.com/office/powerpoint/2010/main" val="423989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72658-B6F0-44B0-9E47-5CE72953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Airport Roles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BBFA5-B3E1-45E5-A1F0-268CD95C3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Reviewed latest NPIAS (2021-2025) and multiple state airport classification methodologies</a:t>
            </a:r>
          </a:p>
          <a:p>
            <a:r>
              <a:rPr lang="en-US"/>
              <a:t>Developed objectives for TASP Airport Role classification:</a:t>
            </a:r>
          </a:p>
          <a:p>
            <a:pPr lvl="1"/>
            <a:r>
              <a:rPr lang="en-US"/>
              <a:t>Data driven </a:t>
            </a:r>
          </a:p>
          <a:p>
            <a:pPr lvl="1"/>
            <a:r>
              <a:rPr lang="en-US"/>
              <a:t>Updatable </a:t>
            </a:r>
          </a:p>
          <a:p>
            <a:pPr lvl="1"/>
            <a:r>
              <a:rPr lang="en-US"/>
              <a:t>Simple </a:t>
            </a:r>
          </a:p>
          <a:p>
            <a:pPr lvl="1"/>
            <a:r>
              <a:rPr lang="en-US"/>
              <a:t>Right-size facilities </a:t>
            </a:r>
          </a:p>
          <a:p>
            <a:pPr lvl="1"/>
            <a:r>
              <a:rPr lang="en-US"/>
              <a:t>Fill potential gaps in the system 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50EE7-A5DC-4D9C-912D-6FE4888DF0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A view of a waterfall&#10;&#10;Description automatically generated">
            <a:extLst>
              <a:ext uri="{FF2B5EF4-FFF2-40B4-BE49-F238E27FC236}">
                <a16:creationId xmlns:a16="http://schemas.microsoft.com/office/drawing/2014/main" id="{B400D37F-B6F9-4B7C-A907-7E3E880B8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4" t="309" r="31631" b="9565"/>
          <a:stretch/>
        </p:blipFill>
        <p:spPr>
          <a:xfrm rot="5400000">
            <a:off x="7646143" y="2286396"/>
            <a:ext cx="3230131" cy="522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064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road, outdoor, day&#10;&#10;Description automatically generated">
            <a:extLst>
              <a:ext uri="{FF2B5EF4-FFF2-40B4-BE49-F238E27FC236}">
                <a16:creationId xmlns:a16="http://schemas.microsoft.com/office/drawing/2014/main" id="{9C1DF077-A9A7-4787-BB77-7D411256E4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873" r="54" b="37898"/>
          <a:stretch/>
        </p:blipFill>
        <p:spPr>
          <a:xfrm>
            <a:off x="0" y="2183873"/>
            <a:ext cx="12191998" cy="4674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Content Placeholder 9" descr="A picture containing shape&#10;&#10;Description automatically generated">
            <a:extLst>
              <a:ext uri="{FF2B5EF4-FFF2-40B4-BE49-F238E27FC236}">
                <a16:creationId xmlns:a16="http://schemas.microsoft.com/office/drawing/2014/main" id="{EFFE76EB-C68E-407F-8CD7-809461C4D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8" r="67500"/>
          <a:stretch/>
        </p:blipFill>
        <p:spPr>
          <a:xfrm>
            <a:off x="-1" y="5069304"/>
            <a:ext cx="3962401" cy="178869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372658-B6F0-44B0-9E47-5CE72953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Classifying Airports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50EE7-A5DC-4D9C-912D-6FE4888DF0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24A20E-0A78-4CEA-ACF1-116CF8F3419D}"/>
              </a:ext>
            </a:extLst>
          </p:cNvPr>
          <p:cNvSpPr/>
          <p:nvPr/>
        </p:nvSpPr>
        <p:spPr>
          <a:xfrm>
            <a:off x="5842555" y="1788694"/>
            <a:ext cx="6349445" cy="4449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CCB05A-D78E-478C-8CE7-6A881C67B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555" y="1672908"/>
            <a:ext cx="6213357" cy="456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85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D9A4E-B098-4C40-B1C9-2B085DB7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2020 State Airport System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7A838-664E-4E41-8468-41FBCC5B7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B21E9664-925C-441B-929B-E2AB0915E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616379"/>
              </p:ext>
            </p:extLst>
          </p:nvPr>
        </p:nvGraphicFramePr>
        <p:xfrm>
          <a:off x="6497484" y="4312171"/>
          <a:ext cx="5532952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6476">
                  <a:extLst>
                    <a:ext uri="{9D8B030D-6E8A-4147-A177-3AD203B41FA5}">
                      <a16:colId xmlns:a16="http://schemas.microsoft.com/office/drawing/2014/main" val="3640747041"/>
                    </a:ext>
                  </a:extLst>
                </a:gridCol>
                <a:gridCol w="2766476">
                  <a:extLst>
                    <a:ext uri="{9D8B030D-6E8A-4147-A177-3AD203B41FA5}">
                      <a16:colId xmlns:a16="http://schemas.microsoft.com/office/drawing/2014/main" val="199340520"/>
                    </a:ext>
                  </a:extLst>
                </a:gridCol>
              </a:tblGrid>
              <a:tr h="3039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Role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Airports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56486"/>
                  </a:ext>
                </a:extLst>
              </a:tr>
              <a:tr h="3039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8440690"/>
                  </a:ext>
                </a:extLst>
              </a:tr>
              <a:tr h="3039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Service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141892"/>
                  </a:ext>
                </a:extLst>
              </a:tr>
              <a:tr h="3039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Business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3301316"/>
                  </a:ext>
                </a:extLst>
              </a:tr>
              <a:tr h="3039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Community Service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663430"/>
                  </a:ext>
                </a:extLst>
              </a:tr>
              <a:tr h="30394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Turf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2423183"/>
                  </a:ext>
                </a:extLst>
              </a:tr>
              <a:tr h="303945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anchor="ctr">
                    <a:lnL w="12700" cmpd="sng">
                      <a:noFill/>
                    </a:lnL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7636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DDC16CC-55D1-427B-8B67-3FD167BFB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507374"/>
            <a:ext cx="1219200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82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72658-B6F0-44B0-9E47-5CE72953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Roles Timeline and Comments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01B7836-E7E3-4F3C-B4AB-BAB2AF72D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513"/>
            <a:ext cx="7214937" cy="4355712"/>
          </a:xfrm>
        </p:spPr>
        <p:txBody>
          <a:bodyPr/>
          <a:lstStyle/>
          <a:p>
            <a:r>
              <a:rPr lang="en-US" sz="2600"/>
              <a:t>TDOT presented findings to the Commissioner on September 30</a:t>
            </a:r>
            <a:r>
              <a:rPr lang="en-US" sz="2600" baseline="30000"/>
              <a:t>th</a:t>
            </a:r>
            <a:r>
              <a:rPr lang="en-US" sz="2600"/>
              <a:t> </a:t>
            </a:r>
          </a:p>
          <a:p>
            <a:r>
              <a:rPr lang="en-US" sz="2600"/>
              <a:t>TDOT presented findings to the TAC on October 5</a:t>
            </a:r>
            <a:r>
              <a:rPr lang="en-US" sz="2600" baseline="30000"/>
              <a:t>th</a:t>
            </a:r>
            <a:r>
              <a:rPr lang="en-US" sz="2600"/>
              <a:t> </a:t>
            </a:r>
          </a:p>
          <a:p>
            <a:r>
              <a:rPr lang="en-US" sz="2600"/>
              <a:t>Project team presented to the AC on November 9</a:t>
            </a:r>
            <a:r>
              <a:rPr lang="en-US" sz="2600" baseline="30000"/>
              <a:t>th</a:t>
            </a:r>
            <a:endParaRPr lang="en-US" sz="2600"/>
          </a:p>
          <a:p>
            <a:r>
              <a:rPr lang="en-US" sz="2600"/>
              <a:t>Comments so far:</a:t>
            </a:r>
          </a:p>
          <a:p>
            <a:pPr lvl="1"/>
            <a:r>
              <a:rPr lang="en-US"/>
              <a:t>Refine definition of jet operations</a:t>
            </a:r>
          </a:p>
          <a:p>
            <a:pPr lvl="1"/>
            <a:r>
              <a:rPr lang="en-US"/>
              <a:t>Edit definition of Regional Service Airports</a:t>
            </a:r>
          </a:p>
          <a:p>
            <a:endParaRPr lang="en-US" sz="20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50EE7-A5DC-4D9C-912D-6FE4888DF0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A view of a mountain&#10;&#10;Description automatically generated">
            <a:extLst>
              <a:ext uri="{FF2B5EF4-FFF2-40B4-BE49-F238E27FC236}">
                <a16:creationId xmlns:a16="http://schemas.microsoft.com/office/drawing/2014/main" id="{B90AB1D8-5A34-41BB-9ED5-18600A9AE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6" t="25021" r="24549" b="28180"/>
          <a:stretch/>
        </p:blipFill>
        <p:spPr>
          <a:xfrm>
            <a:off x="7615105" y="4409390"/>
            <a:ext cx="4205980" cy="2151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phic 5" descr="Users">
            <a:extLst>
              <a:ext uri="{FF2B5EF4-FFF2-40B4-BE49-F238E27FC236}">
                <a16:creationId xmlns:a16="http://schemas.microsoft.com/office/drawing/2014/main" id="{B0C5B677-BA19-4CD9-A58F-8A35DBCFF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93640" y="2583198"/>
            <a:ext cx="1833269" cy="1833269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EED2C91-0539-45F5-8273-052E210854A9}"/>
              </a:ext>
            </a:extLst>
          </p:cNvPr>
          <p:cNvSpPr/>
          <p:nvPr/>
        </p:nvSpPr>
        <p:spPr>
          <a:xfrm>
            <a:off x="8739265" y="1814432"/>
            <a:ext cx="1999929" cy="774570"/>
          </a:xfrm>
          <a:prstGeom prst="wedgeRectCallout">
            <a:avLst/>
          </a:prstGeom>
          <a:solidFill>
            <a:srgbClr val="1C2E5C"/>
          </a:solidFill>
          <a:ln>
            <a:solidFill>
              <a:srgbClr val="1C2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D2D83D-6C37-4B93-B22A-36CE79BCB5B2}"/>
              </a:ext>
            </a:extLst>
          </p:cNvPr>
          <p:cNvSpPr txBox="1"/>
          <p:nvPr/>
        </p:nvSpPr>
        <p:spPr>
          <a:xfrm>
            <a:off x="8765187" y="1906756"/>
            <a:ext cx="192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</a:t>
            </a:r>
          </a:p>
        </p:txBody>
      </p:sp>
    </p:spTree>
    <p:extLst>
      <p:ext uri="{BB962C8B-B14F-4D97-AF65-F5344CB8AC3E}">
        <p14:creationId xmlns:p14="http://schemas.microsoft.com/office/powerpoint/2010/main" val="3463723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531AA7-50FE-4DEB-9C9E-1CA9D1BB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48" y="3510341"/>
            <a:ext cx="9080870" cy="267497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Project Update: </a:t>
            </a:r>
            <a:b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/>
              <a:t>Existing System Performance</a:t>
            </a:r>
          </a:p>
        </p:txBody>
      </p:sp>
    </p:spTree>
    <p:extLst>
      <p:ext uri="{BB962C8B-B14F-4D97-AF65-F5344CB8AC3E}">
        <p14:creationId xmlns:p14="http://schemas.microsoft.com/office/powerpoint/2010/main" val="318013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375061D-5C59-40DD-851E-5E77F8ADDF35}"/>
              </a:ext>
            </a:extLst>
          </p:cNvPr>
          <p:cNvSpPr txBox="1">
            <a:spLocks/>
          </p:cNvSpPr>
          <p:nvPr/>
        </p:nvSpPr>
        <p:spPr>
          <a:xfrm>
            <a:off x="-367455" y="315581"/>
            <a:ext cx="9080870" cy="9722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4CB339-1A23-40EA-8ADA-D9D4A41AC347}"/>
              </a:ext>
            </a:extLst>
          </p:cNvPr>
          <p:cNvSpPr txBox="1">
            <a:spLocks/>
          </p:cNvSpPr>
          <p:nvPr/>
        </p:nvSpPr>
        <p:spPr>
          <a:xfrm>
            <a:off x="4598861" y="1491073"/>
            <a:ext cx="7824787" cy="4565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Since we last met…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chemeClr val="bg1"/>
                </a:solidFill>
              </a:rPr>
              <a:t>Project Update: Issues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solidFill>
                  <a:schemeClr val="bg1"/>
                </a:solidFill>
              </a:rPr>
              <a:t>Project Update: Intermodal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Project Update: Airport Roles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Project Update: Existing System Performance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Project Update: Economic Impact Study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>
                <a:solidFill>
                  <a:schemeClr val="bg1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574637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87E64C-A09D-4220-89E0-33892306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System Performance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2E1-DED3-4FBA-BC0D-52526A221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Existing system performance is determined by evaluating Performance Measures (PMs), System Indicators (SIs), Supporting Data, and Facility and Service Objectives (FSOs)</a:t>
            </a:r>
          </a:p>
          <a:p>
            <a:r>
              <a:rPr lang="en-US"/>
              <a:t>PMs, SIs, Supporting Data, and FSOs are evaluated using data collected during the inventory process</a:t>
            </a:r>
          </a:p>
          <a:p>
            <a:r>
              <a:rPr lang="en-US"/>
              <a:t>Existing system performance helps TDOT understand how the system is meeting TASP Goals</a:t>
            </a:r>
          </a:p>
          <a:p>
            <a:r>
              <a:rPr lang="en-US"/>
              <a:t>Gaps in existing system performance help inform future project recommendations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FDF44B-29AB-4883-B7A3-8B43EEA215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2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AE305-67F3-49F7-91F0-ABACB9B27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36B74-67E9-4164-B27F-9D5227B81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922C76-0959-487F-9A71-57795252F680}"/>
              </a:ext>
            </a:extLst>
          </p:cNvPr>
          <p:cNvGrpSpPr/>
          <p:nvPr/>
        </p:nvGrpSpPr>
        <p:grpSpPr>
          <a:xfrm>
            <a:off x="1059765" y="1798642"/>
            <a:ext cx="10774272" cy="731520"/>
            <a:chOff x="1059765" y="1069480"/>
            <a:chExt cx="10774272" cy="731520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1909759E-49F6-4D61-A21A-1142793E0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1069480"/>
              <a:ext cx="731520" cy="731520"/>
            </a:xfrm>
            <a:prstGeom prst="rect">
              <a:avLst/>
            </a:prstGeom>
          </p:spPr>
        </p:pic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9235675C-67D9-4142-BE60-A9324237BE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285" y="1099837"/>
              <a:ext cx="10042752" cy="4368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182880"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#1 – Preserve Airport Infrastructure: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 and preserve existing airport infrastructure by prioritizing airport system needs.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C3E152-5A46-47A9-BA26-3FC686EF660F}"/>
              </a:ext>
            </a:extLst>
          </p:cNvPr>
          <p:cNvGrpSpPr/>
          <p:nvPr/>
        </p:nvGrpSpPr>
        <p:grpSpPr>
          <a:xfrm>
            <a:off x="1059765" y="2658575"/>
            <a:ext cx="10774272" cy="731520"/>
            <a:chOff x="1059765" y="2111703"/>
            <a:chExt cx="10774272" cy="731520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15C6AA7-1579-43E6-BA23-C1C71C509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2111703"/>
              <a:ext cx="731520" cy="731520"/>
            </a:xfrm>
            <a:prstGeom prst="rect">
              <a:avLst/>
            </a:prstGeom>
          </p:spPr>
        </p:pic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8DCCE4DD-ABE1-401C-916A-49E37C505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285" y="2137286"/>
              <a:ext cx="10042752" cy="4368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182880"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#2 – Transportation Options: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Provide an airport system with available and cost-efficient transportation options for moving people and freight.</a:t>
              </a:r>
            </a:p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solidFill>
                    <a:srgbClr val="595959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F6A585-9C90-4AE5-B72A-0EBAA8019E60}"/>
              </a:ext>
            </a:extLst>
          </p:cNvPr>
          <p:cNvGrpSpPr/>
          <p:nvPr/>
        </p:nvGrpSpPr>
        <p:grpSpPr>
          <a:xfrm>
            <a:off x="1059765" y="3518508"/>
            <a:ext cx="10774272" cy="731520"/>
            <a:chOff x="1059765" y="3153926"/>
            <a:chExt cx="10774272" cy="731520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4690E09D-9951-4E03-8B41-F4B6034C8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3153926"/>
              <a:ext cx="731520" cy="731520"/>
            </a:xfrm>
            <a:prstGeom prst="rect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2AC188AF-D23F-46E1-9167-CCD735D4C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285" y="3181362"/>
              <a:ext cx="10042752" cy="43688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182880"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#3 – Safety and Security: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Improve the safety and security of airport system users.</a:t>
              </a:r>
            </a:p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solidFill>
                    <a:srgbClr val="595959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251D34-D909-4F23-ADDF-A6CDF6783A5E}"/>
              </a:ext>
            </a:extLst>
          </p:cNvPr>
          <p:cNvGrpSpPr/>
          <p:nvPr/>
        </p:nvGrpSpPr>
        <p:grpSpPr>
          <a:xfrm>
            <a:off x="1059765" y="4378441"/>
            <a:ext cx="10774272" cy="731520"/>
            <a:chOff x="1059765" y="4196149"/>
            <a:chExt cx="10774272" cy="731520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7234AF7E-0F2F-4134-8612-146F07A6C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4196149"/>
              <a:ext cx="731520" cy="731520"/>
            </a:xfrm>
            <a:prstGeom prst="rect">
              <a:avLst/>
            </a:prstGeom>
          </p:spPr>
        </p:pic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9EC340D2-5CBC-4081-BF74-B7B5349541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1831" y="4226823"/>
              <a:ext cx="9832206" cy="4362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#4 – Funding and Environment: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Maximize federal, state, and local resources to meet airport system needs and minimize environmental impacts.</a:t>
              </a:r>
            </a:p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solidFill>
                    <a:srgbClr val="595959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3A81E3-FBA0-4970-A726-DAC85400495A}"/>
              </a:ext>
            </a:extLst>
          </p:cNvPr>
          <p:cNvGrpSpPr/>
          <p:nvPr/>
        </p:nvGrpSpPr>
        <p:grpSpPr>
          <a:xfrm>
            <a:off x="1059765" y="5238372"/>
            <a:ext cx="10774272" cy="731520"/>
            <a:chOff x="1059765" y="5238372"/>
            <a:chExt cx="10774272" cy="731520"/>
          </a:xfrm>
        </p:grpSpPr>
        <p:pic>
          <p:nvPicPr>
            <p:cNvPr id="9" name="Picture 8" descr="Logo, icon&#10;&#10;Description automatically generated">
              <a:extLst>
                <a:ext uri="{FF2B5EF4-FFF2-40B4-BE49-F238E27FC236}">
                  <a16:creationId xmlns:a16="http://schemas.microsoft.com/office/drawing/2014/main" id="{B8BC64EC-0F14-4FF3-868F-38C2114CF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765" y="5238372"/>
              <a:ext cx="731520" cy="731520"/>
            </a:xfrm>
            <a:prstGeom prst="rect">
              <a:avLst/>
            </a:prstGeom>
          </p:spPr>
        </p:pic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7B8DCE4C-CEAD-4A53-B5C5-8D6F852901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1285" y="5271649"/>
              <a:ext cx="10042752" cy="4413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182880">
                <a:spcBef>
                  <a:spcPts val="0"/>
                </a:spcBef>
                <a:spcAft>
                  <a:spcPts val="800"/>
                </a:spcAft>
              </a:pPr>
              <a:r>
                <a:rPr lang="en-US" sz="20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Goal #5 – Workforce and Economy: </a:t>
              </a:r>
              <a:r>
                <a:rPr lang="en-US" sz="2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Invest in the airport system and aviation workforce to support economic growth and competitiveness.</a:t>
              </a:r>
            </a:p>
            <a:p>
              <a:pPr>
                <a:spcBef>
                  <a:spcPts val="0"/>
                </a:spcBef>
                <a:spcAft>
                  <a:spcPts val="800"/>
                </a:spcAft>
              </a:pPr>
              <a:r>
                <a:rPr lang="en-US" sz="1100">
                  <a:solidFill>
                    <a:srgbClr val="595959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261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4034219-32FD-4491-99FA-A41AF972A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07208"/>
              </p:ext>
            </p:extLst>
          </p:nvPr>
        </p:nvGraphicFramePr>
        <p:xfrm>
          <a:off x="1765262" y="1735101"/>
          <a:ext cx="8661475" cy="4138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4581">
                  <a:extLst>
                    <a:ext uri="{9D8B030D-6E8A-4147-A177-3AD203B41FA5}">
                      <a16:colId xmlns:a16="http://schemas.microsoft.com/office/drawing/2014/main" val="3640747041"/>
                    </a:ext>
                  </a:extLst>
                </a:gridCol>
                <a:gridCol w="1266297">
                  <a:extLst>
                    <a:ext uri="{9D8B030D-6E8A-4147-A177-3AD203B41FA5}">
                      <a16:colId xmlns:a16="http://schemas.microsoft.com/office/drawing/2014/main" val="199340520"/>
                    </a:ext>
                  </a:extLst>
                </a:gridCol>
                <a:gridCol w="1289967">
                  <a:extLst>
                    <a:ext uri="{9D8B030D-6E8A-4147-A177-3AD203B41FA5}">
                      <a16:colId xmlns:a16="http://schemas.microsoft.com/office/drawing/2014/main" val="158363229"/>
                    </a:ext>
                  </a:extLst>
                </a:gridCol>
                <a:gridCol w="1730630">
                  <a:extLst>
                    <a:ext uri="{9D8B030D-6E8A-4147-A177-3AD203B41FA5}">
                      <a16:colId xmlns:a16="http://schemas.microsoft.com/office/drawing/2014/main" val="3732676947"/>
                    </a:ext>
                  </a:extLst>
                </a:gridCol>
              </a:tblGrid>
              <a:tr h="68742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Goal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Supporting Data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56486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Preserve Airport Infrastructure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8440690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Transportation Options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141892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Safety and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3301316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Funding and Environment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663430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Workforce and Economy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42318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64E698F-ED33-478F-8A57-C52C241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PMs, SIs, and Supporting Data by Goal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FE720B-7713-444E-835A-F0C655D12B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09E3415-2E38-4ABE-BD8B-7FCE0C6B9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2459181"/>
            <a:ext cx="548640" cy="54864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D4C2CDA-2BDC-44F9-9C60-42F8B94F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3143138"/>
            <a:ext cx="548640" cy="54864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11F2D59-2903-42AE-842C-AB62DE5C9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3849563"/>
            <a:ext cx="548640" cy="54864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5435DAA-5BBF-44D1-8560-B809CD1C6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4522500"/>
            <a:ext cx="548640" cy="548640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787E68CD-18DB-4031-AD01-E644329CD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58" y="5217471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48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73E9F3-09A9-4115-BBEC-F96E290A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System Performance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932C55-EBFB-4450-9595-448E73A674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E1366-CDD0-4CC0-AC9C-20FFC7780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39" y="1623882"/>
            <a:ext cx="1309209" cy="1309209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14B735A0-B792-4C4B-B7B4-ADE7B957B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6"/>
            <a:ext cx="10679350" cy="153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#1 – </a:t>
            </a:r>
            <a:r>
              <a:rPr lang="en-US" sz="2000" b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Preserve Airport Infrastructure</a:t>
            </a: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 and preserve existing airport infrastructure by pr</a:t>
            </a: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ioritizing airport system needs.</a:t>
            </a:r>
            <a:endParaRPr lang="en-US" sz="200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of airports meeting the airport pavement management system (APMS) objective – Runways &gt; 65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1100-00000B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853614"/>
              </p:ext>
            </p:extLst>
          </p:nvPr>
        </p:nvGraphicFramePr>
        <p:xfrm>
          <a:off x="4904275" y="3166123"/>
          <a:ext cx="6803136" cy="3493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8036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89B4-35F2-462F-8855-2B947F9E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System Performance Example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EC5FA4-C4E9-4A40-9F2B-4F73C8045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9AFD86B-D44D-4373-8EAE-989D7A01F7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5031577"/>
              </p:ext>
            </p:extLst>
          </p:nvPr>
        </p:nvGraphicFramePr>
        <p:xfrm>
          <a:off x="4713407" y="3162866"/>
          <a:ext cx="6806767" cy="3496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B64D659-88A1-48AC-89CB-EE0CA3FE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9" y="1623882"/>
            <a:ext cx="1309209" cy="1309209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21334A00-9B83-466F-BDB2-8E8D92823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648" y="1729076"/>
            <a:ext cx="10679350" cy="153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Goal #3 – Safety and Security: </a:t>
            </a:r>
            <a:r>
              <a:rPr lang="en-US" sz="2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 the safety and security of airport system users.</a:t>
            </a:r>
          </a:p>
          <a:p>
            <a:pPr marL="182880">
              <a:spcBef>
                <a:spcPts val="0"/>
              </a:spcBef>
              <a:spcAft>
                <a:spcPts val="800"/>
              </a:spcAft>
            </a:pPr>
            <a:r>
              <a:rPr lang="en-US" sz="2000" b="1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Performance Measure</a:t>
            </a:r>
            <a:r>
              <a:rPr lang="en-US" sz="2000" i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>
                <a:latin typeface="Arial" panose="020B0604020202020204" pitchFamily="34" charset="0"/>
                <a:cs typeface="Times New Roman" panose="02020603050405020304" pitchFamily="18" charset="0"/>
              </a:rPr>
              <a:t>Percent of airports that have adopted an emergency response and/or security plan</a:t>
            </a:r>
          </a:p>
          <a:p>
            <a:pPr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solidFill>
                  <a:srgbClr val="59595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29880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B4132-F58C-4FEC-97F5-AD228F2F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System Performance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C27F-28A1-4982-B1B9-E0D606C47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Existing System Performance Chapter is combined with the Inventory Chapter to present results in a cohesive narrative</a:t>
            </a:r>
          </a:p>
          <a:p>
            <a:r>
              <a:rPr lang="en-US"/>
              <a:t>Results of Existing System Performance are organized by Goal</a:t>
            </a:r>
          </a:p>
          <a:p>
            <a:r>
              <a:rPr lang="en-US"/>
              <a:t>Results of the Inventory effort are presented in tables at the end of the Chapter</a:t>
            </a:r>
          </a:p>
          <a:p>
            <a:r>
              <a:rPr lang="en-US"/>
              <a:t>Gaps or deficiencies will be </a:t>
            </a:r>
            <a:br>
              <a:rPr lang="en-US"/>
            </a:br>
            <a:r>
              <a:rPr lang="en-US"/>
              <a:t>reflected in future </a:t>
            </a:r>
            <a:br>
              <a:rPr lang="en-US"/>
            </a:br>
            <a:r>
              <a:rPr lang="en-US"/>
              <a:t>recommendations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E8D48-174B-49B9-8FFF-0DD59C80FF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A picture containing outdoor, road, person, sitting&#10;&#10;Description automatically generated">
            <a:extLst>
              <a:ext uri="{FF2B5EF4-FFF2-40B4-BE49-F238E27FC236}">
                <a16:creationId xmlns:a16="http://schemas.microsoft.com/office/drawing/2014/main" id="{774090C6-DEB2-4719-B282-39FC51054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t="18972" r="173" b="34944"/>
          <a:stretch/>
        </p:blipFill>
        <p:spPr>
          <a:xfrm>
            <a:off x="6155933" y="4081584"/>
            <a:ext cx="5518482" cy="2343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786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9E1B26-0757-4ABF-A42D-444DA656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130" y="3558489"/>
            <a:ext cx="9080870" cy="267497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Project Update: </a:t>
            </a:r>
            <a:b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/>
              <a:t>Economic Impact Study</a:t>
            </a:r>
          </a:p>
        </p:txBody>
      </p:sp>
    </p:spTree>
    <p:extLst>
      <p:ext uri="{BB962C8B-B14F-4D97-AF65-F5344CB8AC3E}">
        <p14:creationId xmlns:p14="http://schemas.microsoft.com/office/powerpoint/2010/main" val="3756220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7E906-2E28-44C0-AF18-7F1B173F7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Impact Study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52A0-4C51-47AD-AA96-02BDB0C81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Data collection is complete, including airport manager’s surveys, tenants, and commercial service passenger surveys</a:t>
            </a:r>
          </a:p>
          <a:p>
            <a:r>
              <a:rPr lang="en-US"/>
              <a:t>Surveying completed at BNA, MEM, TYS, CHA, and TRI</a:t>
            </a:r>
          </a:p>
          <a:p>
            <a:r>
              <a:rPr lang="en-US"/>
              <a:t>Preliminary results for on-airport impacts, visitor spending impacts, and air cargo impacts</a:t>
            </a:r>
          </a:p>
          <a:p>
            <a:r>
              <a:rPr lang="en-US"/>
              <a:t>Tax impacts are currently being developed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54A4F-7912-4080-AF4D-DE316813DC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A view of a city at sunset&#10;&#10;Description automatically generated">
            <a:extLst>
              <a:ext uri="{FF2B5EF4-FFF2-40B4-BE49-F238E27FC236}">
                <a16:creationId xmlns:a16="http://schemas.microsoft.com/office/drawing/2014/main" id="{4CA1429C-AD01-4F27-BEBF-A98111808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4" b="20076"/>
          <a:stretch/>
        </p:blipFill>
        <p:spPr>
          <a:xfrm>
            <a:off x="5405377" y="4686977"/>
            <a:ext cx="6479934" cy="1972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8393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89B4-35F2-462F-8855-2B947F9E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Preliminary Findings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EC5FA4-C4E9-4A40-9F2B-4F73C8045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C7B6256-7E46-4740-81BC-6E724291F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277658"/>
              </p:ext>
            </p:extLst>
          </p:nvPr>
        </p:nvGraphicFramePr>
        <p:xfrm>
          <a:off x="1208747" y="2045580"/>
          <a:ext cx="9318130" cy="3437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0675">
                  <a:extLst>
                    <a:ext uri="{9D8B030D-6E8A-4147-A177-3AD203B41FA5}">
                      <a16:colId xmlns:a16="http://schemas.microsoft.com/office/drawing/2014/main" val="3640747041"/>
                    </a:ext>
                  </a:extLst>
                </a:gridCol>
                <a:gridCol w="3437455">
                  <a:extLst>
                    <a:ext uri="{9D8B030D-6E8A-4147-A177-3AD203B41FA5}">
                      <a16:colId xmlns:a16="http://schemas.microsoft.com/office/drawing/2014/main" val="199340520"/>
                    </a:ext>
                  </a:extLst>
                </a:gridCol>
              </a:tblGrid>
              <a:tr h="68742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Economic Impact Information Summary</a:t>
                      </a: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1E3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56486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Airport Employees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8440690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Airport Business Tenants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141892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Airport Business Tenant Employees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31,640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3301316"/>
                  </a:ext>
                </a:extLst>
              </a:tr>
              <a:tr h="68742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 Service Passenger Surveys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663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162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8E3AE-F933-4B57-8D17-77675AE2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Statewide Air Cargo Findings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12DC9-FF15-4516-8742-0ABDD901F9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E6E8257-02B6-41FA-88A2-9A0EDE8172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11530"/>
              </p:ext>
            </p:extLst>
          </p:nvPr>
        </p:nvGraphicFramePr>
        <p:xfrm>
          <a:off x="203439" y="2667000"/>
          <a:ext cx="1174432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075">
                  <a:extLst>
                    <a:ext uri="{9D8B030D-6E8A-4147-A177-3AD203B41FA5}">
                      <a16:colId xmlns:a16="http://schemas.microsoft.com/office/drawing/2014/main" val="3640747041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19934052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509691457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val="3419941850"/>
                    </a:ext>
                  </a:extLst>
                </a:gridCol>
                <a:gridCol w="2476501">
                  <a:extLst>
                    <a:ext uri="{9D8B030D-6E8A-4147-A177-3AD203B41FA5}">
                      <a16:colId xmlns:a16="http://schemas.microsoft.com/office/drawing/2014/main" val="1673442540"/>
                    </a:ext>
                  </a:extLst>
                </a:gridCol>
              </a:tblGrid>
              <a:tr h="6113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Impact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Jobs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Labor Income (Millions of $)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Value Added (Millions of $)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376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Business Revenues (Millions of $)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1E3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756486"/>
                  </a:ext>
                </a:extLst>
              </a:tr>
              <a:tr h="31100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35,556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$2,728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$4,505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$11,437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4728472"/>
                  </a:ext>
                </a:extLst>
              </a:tr>
              <a:tr h="16717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Supplier Sales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23,223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$1,439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$2,185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$4,281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40690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Income Respending</a:t>
                      </a:r>
                    </a:p>
                  </a:txBody>
                  <a:tcPr marL="68580" marR="68580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23,579</a:t>
                      </a:r>
                    </a:p>
                  </a:txBody>
                  <a:tcPr marL="68580" marR="68580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$1,253</a:t>
                      </a:r>
                    </a:p>
                  </a:txBody>
                  <a:tcPr marL="68580" marR="68580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$2,081</a:t>
                      </a:r>
                    </a:p>
                  </a:txBody>
                  <a:tcPr marL="68580" marR="68580" marT="0" marB="0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$3,574</a:t>
                      </a:r>
                    </a:p>
                  </a:txBody>
                  <a:tcPr marL="68580" marR="68580" marT="0" marB="0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028343"/>
                  </a:ext>
                </a:extLst>
              </a:tr>
              <a:tr h="1228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82,357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$5,420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$8,771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59595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$19,292</a:t>
                      </a:r>
                      <a:endParaRPr lang="en-US" sz="2400">
                        <a:solidFill>
                          <a:srgbClr val="59595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510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0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161F73-46B2-4932-B58B-6B77F6F42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8727" y="2503307"/>
            <a:ext cx="4591882" cy="2582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3A6B42-8DA3-4778-B497-836D6DE25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11392" y="415635"/>
            <a:ext cx="3378287" cy="1900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96383-20C4-416D-9A67-CB3F8C5232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4" b="11486"/>
          <a:stretch/>
        </p:blipFill>
        <p:spPr>
          <a:xfrm>
            <a:off x="4419331" y="415637"/>
            <a:ext cx="3378265" cy="1900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E632A-9751-441D-8C4D-69F60FA8E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2356" y="415642"/>
            <a:ext cx="3378253" cy="1900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B66103-88C2-46BB-A5D5-4531138E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Since we last met…</a:t>
            </a:r>
          </a:p>
        </p:txBody>
      </p:sp>
    </p:spTree>
    <p:extLst>
      <p:ext uri="{BB962C8B-B14F-4D97-AF65-F5344CB8AC3E}">
        <p14:creationId xmlns:p14="http://schemas.microsoft.com/office/powerpoint/2010/main" val="3432208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C43190D-608B-4682-AD9E-985C9396C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130" y="3519578"/>
            <a:ext cx="9080870" cy="2674972"/>
          </a:xfrm>
        </p:spPr>
        <p:txBody>
          <a:bodyPr/>
          <a:lstStyle/>
          <a:p>
            <a:r>
              <a:rPr lang="en-US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95904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7E8C2-615C-406A-97A0-408BBC3F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C013E-C4A1-457D-A6E1-B0A421B373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lv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3600" b="1">
                <a:solidFill>
                  <a:srgbClr val="EF3125"/>
                </a:solidFill>
              </a:rPr>
              <a:t>Evan Lester</a:t>
            </a:r>
          </a:p>
          <a:p>
            <a:pPr marL="0" lv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b="1"/>
              <a:t>TDOT Aeronautics Division Project Manager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endParaRPr lang="en-US" sz="2400"/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2400"/>
              <a:t>615.361.8016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2400"/>
              <a:t>Evan.Lester@tn.gov</a:t>
            </a:r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51670-B8AF-465A-B78A-81AF2C8FC8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3600" b="1">
                <a:solidFill>
                  <a:srgbClr val="EF3125"/>
                </a:solidFill>
              </a:rPr>
              <a:t>Zach DeVeau 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b="1"/>
              <a:t>Kimley-Horn </a:t>
            </a:r>
            <a:br>
              <a:rPr lang="en-US" b="1"/>
            </a:br>
            <a:r>
              <a:rPr lang="en-US" b="1"/>
              <a:t>Project Manager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endParaRPr lang="en-US" sz="2400"/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2400"/>
              <a:t>850.553.3530</a:t>
            </a:r>
          </a:p>
          <a:p>
            <a:pPr marL="0" indent="0" algn="ctr">
              <a:lnSpc>
                <a:spcPct val="100000"/>
              </a:lnSpc>
              <a:spcBef>
                <a:spcPct val="20000"/>
              </a:spcBef>
              <a:buClr>
                <a:srgbClr val="FF0F00"/>
              </a:buClr>
              <a:buNone/>
            </a:pPr>
            <a:r>
              <a:rPr lang="en-US" sz="2400"/>
              <a:t>Zach.DeVeau@kimley-horn.com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F8506-B664-4650-9B20-07C60AA356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0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366C-4BCB-46B2-937B-9145ED2C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TASP Process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6D70510-97AA-4B84-9772-46448F9A2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4</a:t>
            </a:fld>
            <a:endParaRPr lang="en-US"/>
          </a:p>
        </p:txBody>
      </p:sp>
      <p:pic>
        <p:nvPicPr>
          <p:cNvPr id="32" name="Picture 31" descr="Timeline&#10;&#10;Description automatically generated">
            <a:extLst>
              <a:ext uri="{FF2B5EF4-FFF2-40B4-BE49-F238E27FC236}">
                <a16:creationId xmlns:a16="http://schemas.microsoft.com/office/drawing/2014/main" id="{9FAE046D-63D5-4BAA-820A-D83EE5511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184" y="1550239"/>
            <a:ext cx="7412298" cy="52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02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3B3F3-7F2B-43D7-96D7-7D8412C5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Economic Impact Study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84FB8-DF12-46EC-800D-C854DF8415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051BDF91-F87B-4056-B998-B4B883A37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9" y="2324965"/>
            <a:ext cx="11375662" cy="235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0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A07B02-3551-4BC5-98F8-59E13422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41" y="3519578"/>
            <a:ext cx="9080870" cy="2674972"/>
          </a:xfr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  <a:t>Project Update: </a:t>
            </a:r>
            <a:b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/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2820288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3764EAA-0BCF-4748-AF9F-45314AF7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 Determination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4EA0F-10F2-4C8A-AD45-5C529B209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9708"/>
            <a:ext cx="10515600" cy="4355712"/>
          </a:xfrm>
        </p:spPr>
        <p:txBody>
          <a:bodyPr/>
          <a:lstStyle/>
          <a:p>
            <a:r>
              <a:rPr lang="en-US"/>
              <a:t>Issues were determined with input from the first AC meeting, manager’s surveys, and discussions with TDOT</a:t>
            </a:r>
          </a:p>
          <a:p>
            <a:r>
              <a:rPr lang="en-US"/>
              <a:t>Issues that were most frequently mentioned or had the largest impact on Tennessee’s aviation system were selected</a:t>
            </a:r>
          </a:p>
          <a:p>
            <a:r>
              <a:rPr lang="en-US"/>
              <a:t>The analysis of Issues relied on input from airport managers, industry research, recent news, and data provided by TDOT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E4A9CF-95AD-472A-A1EC-621BBC51B6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62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5BDC0-75CC-44E2-9FC8-C814BC365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8982DE5-D428-42F8-8B36-6DF2FDDD65C4}"/>
              </a:ext>
            </a:extLst>
          </p:cNvPr>
          <p:cNvGrpSpPr/>
          <p:nvPr/>
        </p:nvGrpSpPr>
        <p:grpSpPr>
          <a:xfrm>
            <a:off x="618579" y="1745402"/>
            <a:ext cx="4317244" cy="4019727"/>
            <a:chOff x="95268" y="1745402"/>
            <a:chExt cx="4317244" cy="40197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A0A7D33-8A06-4673-B8B7-9A6E26844F40}"/>
                </a:ext>
              </a:extLst>
            </p:cNvPr>
            <p:cNvGrpSpPr/>
            <p:nvPr/>
          </p:nvGrpSpPr>
          <p:grpSpPr>
            <a:xfrm>
              <a:off x="97710" y="1745402"/>
              <a:ext cx="4314802" cy="731520"/>
              <a:chOff x="97710" y="1013882"/>
              <a:chExt cx="4314802" cy="731520"/>
            </a:xfrm>
          </p:grpSpPr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6522C74C-FF4F-4BC9-B1D5-2287186FC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710" y="1013882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5895331-21B8-4351-A0E5-869594DAFBA2}"/>
                  </a:ext>
                </a:extLst>
              </p:cNvPr>
              <p:cNvSpPr txBox="1"/>
              <p:nvPr/>
            </p:nvSpPr>
            <p:spPr>
              <a:xfrm>
                <a:off x="967563" y="1180214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Change to State Fuel Tax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64372F-AB20-41B0-B9AE-76FE820B2453}"/>
                </a:ext>
              </a:extLst>
            </p:cNvPr>
            <p:cNvGrpSpPr/>
            <p:nvPr/>
          </p:nvGrpSpPr>
          <p:grpSpPr>
            <a:xfrm>
              <a:off x="95268" y="2567454"/>
              <a:ext cx="4317244" cy="731520"/>
              <a:chOff x="95268" y="2011140"/>
              <a:chExt cx="4317244" cy="731520"/>
            </a:xfrm>
          </p:grpSpPr>
          <p:pic>
            <p:nvPicPr>
              <p:cNvPr id="7" name="Picture 6" descr="Logo, icon&#10;&#10;Description automatically generated">
                <a:extLst>
                  <a:ext uri="{FF2B5EF4-FFF2-40B4-BE49-F238E27FC236}">
                    <a16:creationId xmlns:a16="http://schemas.microsoft.com/office/drawing/2014/main" id="{C13DFF7E-0538-4A15-A37B-159860632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68" y="2011140"/>
                <a:ext cx="731520" cy="73152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96D9F7-A24E-49F3-84F5-B2594B503450}"/>
                  </a:ext>
                </a:extLst>
              </p:cNvPr>
              <p:cNvSpPr txBox="1"/>
              <p:nvPr/>
            </p:nvSpPr>
            <p:spPr>
              <a:xfrm>
                <a:off x="967563" y="2176531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Competition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0DBF5F-A3D7-4115-92CE-95CAA8BA1012}"/>
                </a:ext>
              </a:extLst>
            </p:cNvPr>
            <p:cNvGrpSpPr/>
            <p:nvPr/>
          </p:nvGrpSpPr>
          <p:grpSpPr>
            <a:xfrm>
              <a:off x="95268" y="3389506"/>
              <a:ext cx="4317244" cy="731520"/>
              <a:chOff x="95268" y="3008398"/>
              <a:chExt cx="4317244" cy="731520"/>
            </a:xfrm>
          </p:grpSpPr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F312DBB0-C410-4966-B90F-AF807F8E9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68" y="3008398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69E275-F076-466A-B28A-CCFA2FD76E6D}"/>
                  </a:ext>
                </a:extLst>
              </p:cNvPr>
              <p:cNvSpPr txBox="1"/>
              <p:nvPr/>
            </p:nvSpPr>
            <p:spPr>
              <a:xfrm>
                <a:off x="967563" y="3138812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Consumer Expectations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48B9C20-E0A0-4053-9CE6-F349D4316F78}"/>
                </a:ext>
              </a:extLst>
            </p:cNvPr>
            <p:cNvGrpSpPr/>
            <p:nvPr/>
          </p:nvGrpSpPr>
          <p:grpSpPr>
            <a:xfrm>
              <a:off x="95268" y="4211558"/>
              <a:ext cx="4317244" cy="731520"/>
              <a:chOff x="95268" y="4005656"/>
              <a:chExt cx="4317244" cy="731520"/>
            </a:xfrm>
          </p:grpSpPr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990C3333-7583-437C-B9CC-6D25775D2A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68" y="4005656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A626B27-D6BD-4254-8336-B1168B201AC5}"/>
                  </a:ext>
                </a:extLst>
              </p:cNvPr>
              <p:cNvSpPr txBox="1"/>
              <p:nvPr/>
            </p:nvSpPr>
            <p:spPr>
              <a:xfrm>
                <a:off x="967563" y="4081305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Funding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A85388-33A8-4490-ACAE-A23CE349BE79}"/>
                </a:ext>
              </a:extLst>
            </p:cNvPr>
            <p:cNvGrpSpPr/>
            <p:nvPr/>
          </p:nvGrpSpPr>
          <p:grpSpPr>
            <a:xfrm>
              <a:off x="95268" y="5033609"/>
              <a:ext cx="4317244" cy="731520"/>
              <a:chOff x="95268" y="5002914"/>
              <a:chExt cx="4317244" cy="731520"/>
            </a:xfrm>
          </p:grpSpPr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ACE7410A-4C06-4AAF-ABC4-053704CB0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268" y="5002914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18FE1C-B37B-4E47-BC38-0AD33055D923}"/>
                  </a:ext>
                </a:extLst>
              </p:cNvPr>
              <p:cNvSpPr txBox="1"/>
              <p:nvPr/>
            </p:nvSpPr>
            <p:spPr>
              <a:xfrm>
                <a:off x="967563" y="5023798"/>
                <a:ext cx="344494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Future Aircraft and Fuel Sources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5EF8F5-839C-4517-A0D3-E1BFAE6B3382}"/>
              </a:ext>
            </a:extLst>
          </p:cNvPr>
          <p:cNvGrpSpPr/>
          <p:nvPr/>
        </p:nvGrpSpPr>
        <p:grpSpPr>
          <a:xfrm>
            <a:off x="4730530" y="1745402"/>
            <a:ext cx="4263547" cy="4019727"/>
            <a:chOff x="4499590" y="1745402"/>
            <a:chExt cx="4263547" cy="401972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E80D70A-51CE-4ECA-922C-395F0446CB0B}"/>
                </a:ext>
              </a:extLst>
            </p:cNvPr>
            <p:cNvGrpSpPr/>
            <p:nvPr/>
          </p:nvGrpSpPr>
          <p:grpSpPr>
            <a:xfrm>
              <a:off x="4499590" y="1745402"/>
              <a:ext cx="4263547" cy="731520"/>
              <a:chOff x="4499590" y="1013882"/>
              <a:chExt cx="4263547" cy="731520"/>
            </a:xfrm>
          </p:grpSpPr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DDDBE513-91D1-4649-8280-3A621537C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590" y="1013882"/>
                <a:ext cx="731520" cy="73152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6741A4-C976-49A5-85D9-C932AF002CEF}"/>
                  </a:ext>
                </a:extLst>
              </p:cNvPr>
              <p:cNvSpPr txBox="1"/>
              <p:nvPr/>
            </p:nvSpPr>
            <p:spPr>
              <a:xfrm>
                <a:off x="5318188" y="1180214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Hangar Availability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D4F3B93-2792-4DC0-BD28-36BD5890E86D}"/>
                </a:ext>
              </a:extLst>
            </p:cNvPr>
            <p:cNvGrpSpPr/>
            <p:nvPr/>
          </p:nvGrpSpPr>
          <p:grpSpPr>
            <a:xfrm>
              <a:off x="4499590" y="2567454"/>
              <a:ext cx="4263547" cy="731520"/>
              <a:chOff x="4499590" y="2011140"/>
              <a:chExt cx="4263547" cy="731520"/>
            </a:xfrm>
          </p:grpSpPr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3CE1D44C-FEAA-4F38-965B-D265DAB87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590" y="2011140"/>
                <a:ext cx="731520" cy="73152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0E417F1-E163-40F6-A953-73FCFFC0DA1F}"/>
                  </a:ext>
                </a:extLst>
              </p:cNvPr>
              <p:cNvSpPr txBox="1"/>
              <p:nvPr/>
            </p:nvSpPr>
            <p:spPr>
              <a:xfrm>
                <a:off x="5318188" y="2176531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Industry Concentration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C31419D-6175-4F4F-8A96-42192D4AF05C}"/>
                </a:ext>
              </a:extLst>
            </p:cNvPr>
            <p:cNvGrpSpPr/>
            <p:nvPr/>
          </p:nvGrpSpPr>
          <p:grpSpPr>
            <a:xfrm>
              <a:off x="4499590" y="3389506"/>
              <a:ext cx="4263547" cy="731520"/>
              <a:chOff x="4499590" y="3008398"/>
              <a:chExt cx="4263547" cy="731520"/>
            </a:xfrm>
          </p:grpSpPr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295A892E-1533-40ED-96D3-E1101D98F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590" y="3008398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AE9B225-8D0D-4E29-A3D9-601CBA534355}"/>
                  </a:ext>
                </a:extLst>
              </p:cNvPr>
              <p:cNvSpPr txBox="1"/>
              <p:nvPr/>
            </p:nvSpPr>
            <p:spPr>
              <a:xfrm>
                <a:off x="5318188" y="3138812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Infrastructure Needs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B77E47-811E-483B-AF82-FF7FECD2E5B5}"/>
                </a:ext>
              </a:extLst>
            </p:cNvPr>
            <p:cNvGrpSpPr/>
            <p:nvPr/>
          </p:nvGrpSpPr>
          <p:grpSpPr>
            <a:xfrm>
              <a:off x="4499590" y="4211558"/>
              <a:ext cx="4263547" cy="731520"/>
              <a:chOff x="4499590" y="4005656"/>
              <a:chExt cx="4263547" cy="73152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609A221-BDA0-47A4-9EBF-BC7207FE1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499590" y="4005656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160D5E-AC1B-457D-9FE6-108614565260}"/>
                  </a:ext>
                </a:extLst>
              </p:cNvPr>
              <p:cNvSpPr txBox="1"/>
              <p:nvPr/>
            </p:nvSpPr>
            <p:spPr>
              <a:xfrm>
                <a:off x="5318188" y="4081305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Natural Disasters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675EBBC-D8B0-4079-87D6-3F3A8CC4CCDE}"/>
                </a:ext>
              </a:extLst>
            </p:cNvPr>
            <p:cNvGrpSpPr/>
            <p:nvPr/>
          </p:nvGrpSpPr>
          <p:grpSpPr>
            <a:xfrm>
              <a:off x="4499590" y="5033609"/>
              <a:ext cx="4263547" cy="731520"/>
              <a:chOff x="4499590" y="5002914"/>
              <a:chExt cx="4263547" cy="731520"/>
            </a:xfrm>
          </p:grpSpPr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FAB07D1F-D575-470A-A21C-444A22AA3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9590" y="5002914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492D013-A0E7-4C71-B908-20D6DAF78841}"/>
                  </a:ext>
                </a:extLst>
              </p:cNvPr>
              <p:cNvSpPr txBox="1"/>
              <p:nvPr/>
            </p:nvSpPr>
            <p:spPr>
              <a:xfrm>
                <a:off x="5318188" y="5115989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Pandemics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FFEF4CA-E799-489E-981B-987BD824EBEF}"/>
              </a:ext>
            </a:extLst>
          </p:cNvPr>
          <p:cNvGrpSpPr/>
          <p:nvPr/>
        </p:nvGrpSpPr>
        <p:grpSpPr>
          <a:xfrm>
            <a:off x="8401598" y="1745402"/>
            <a:ext cx="4314802" cy="4019727"/>
            <a:chOff x="8901470" y="1745402"/>
            <a:chExt cx="4314802" cy="401972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47BC059-2B6C-447A-A1ED-B56459330997}"/>
                </a:ext>
              </a:extLst>
            </p:cNvPr>
            <p:cNvGrpSpPr/>
            <p:nvPr/>
          </p:nvGrpSpPr>
          <p:grpSpPr>
            <a:xfrm>
              <a:off x="8901470" y="1745402"/>
              <a:ext cx="4314802" cy="731520"/>
              <a:chOff x="8901470" y="1013882"/>
              <a:chExt cx="4314802" cy="731520"/>
            </a:xfrm>
          </p:grpSpPr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51921FD2-ED81-4341-9008-073D7693D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1470" y="1013882"/>
                <a:ext cx="731520" cy="73152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A4117A8-E7DE-42DF-B027-705411758AD2}"/>
                  </a:ext>
                </a:extLst>
              </p:cNvPr>
              <p:cNvSpPr txBox="1"/>
              <p:nvPr/>
            </p:nvSpPr>
            <p:spPr>
              <a:xfrm>
                <a:off x="9771323" y="1179587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Population Growth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EF911F2-DD94-4691-B30D-5FDFE6D9E4DA}"/>
                </a:ext>
              </a:extLst>
            </p:cNvPr>
            <p:cNvGrpSpPr/>
            <p:nvPr/>
          </p:nvGrpSpPr>
          <p:grpSpPr>
            <a:xfrm>
              <a:off x="8901470" y="2567454"/>
              <a:ext cx="4314802" cy="731520"/>
              <a:chOff x="8901470" y="2011140"/>
              <a:chExt cx="4314802" cy="731520"/>
            </a:xfrm>
          </p:grpSpPr>
          <p:pic>
            <p:nvPicPr>
              <p:cNvPr id="27" name="Picture 26" descr="Icon&#10;&#10;Description automatically generated">
                <a:extLst>
                  <a:ext uri="{FF2B5EF4-FFF2-40B4-BE49-F238E27FC236}">
                    <a16:creationId xmlns:a16="http://schemas.microsoft.com/office/drawing/2014/main" id="{98F1879D-4CB2-4319-BDD6-9D1EC9107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1470" y="2011140"/>
                <a:ext cx="731520" cy="73152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72C0679-2A7E-4BCE-99B6-44C398A0EF88}"/>
                  </a:ext>
                </a:extLst>
              </p:cNvPr>
              <p:cNvSpPr txBox="1"/>
              <p:nvPr/>
            </p:nvSpPr>
            <p:spPr>
              <a:xfrm>
                <a:off x="9771323" y="2034774"/>
                <a:ext cx="344494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Promotion and </a:t>
                </a:r>
                <a:b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Marketing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636EA9D-11FB-47E3-8954-4442F12BB3AB}"/>
                </a:ext>
              </a:extLst>
            </p:cNvPr>
            <p:cNvGrpSpPr/>
            <p:nvPr/>
          </p:nvGrpSpPr>
          <p:grpSpPr>
            <a:xfrm>
              <a:off x="8901470" y="3389506"/>
              <a:ext cx="4314802" cy="731520"/>
              <a:chOff x="8901470" y="3008398"/>
              <a:chExt cx="4314802" cy="731520"/>
            </a:xfrm>
          </p:grpSpPr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26BDE798-F887-47B7-871D-C99D72B0BE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1470" y="3008398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67858C-2E24-4BAE-B679-E5C89FA9682C}"/>
                  </a:ext>
                </a:extLst>
              </p:cNvPr>
              <p:cNvSpPr txBox="1"/>
              <p:nvPr/>
            </p:nvSpPr>
            <p:spPr>
              <a:xfrm>
                <a:off x="9771323" y="3138185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Technology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CEEF580-2A79-4742-9B9B-4A802E77BB0D}"/>
                </a:ext>
              </a:extLst>
            </p:cNvPr>
            <p:cNvGrpSpPr/>
            <p:nvPr/>
          </p:nvGrpSpPr>
          <p:grpSpPr>
            <a:xfrm>
              <a:off x="8901470" y="4211558"/>
              <a:ext cx="4314802" cy="731520"/>
              <a:chOff x="8901470" y="4005656"/>
              <a:chExt cx="4314802" cy="731520"/>
            </a:xfrm>
          </p:grpSpPr>
          <p:pic>
            <p:nvPicPr>
              <p:cNvPr id="31" name="Picture 30" descr="Logo, icon&#10;&#10;Description automatically generated">
                <a:extLst>
                  <a:ext uri="{FF2B5EF4-FFF2-40B4-BE49-F238E27FC236}">
                    <a16:creationId xmlns:a16="http://schemas.microsoft.com/office/drawing/2014/main" id="{E01DE3ED-DBC2-49C0-AB29-1A47E16AF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1470" y="4005656"/>
                <a:ext cx="731520" cy="731520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B2DF98-8B16-4096-B039-9B9451FECF04}"/>
                  </a:ext>
                </a:extLst>
              </p:cNvPr>
              <p:cNvSpPr txBox="1"/>
              <p:nvPr/>
            </p:nvSpPr>
            <p:spPr>
              <a:xfrm>
                <a:off x="9771323" y="4080678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Urban Growth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7FB0F70-635B-438D-AD42-5B0FA91C7EAF}"/>
                </a:ext>
              </a:extLst>
            </p:cNvPr>
            <p:cNvGrpSpPr/>
            <p:nvPr/>
          </p:nvGrpSpPr>
          <p:grpSpPr>
            <a:xfrm>
              <a:off x="8901470" y="5033609"/>
              <a:ext cx="4314802" cy="731520"/>
              <a:chOff x="8901470" y="5002914"/>
              <a:chExt cx="4314802" cy="731520"/>
            </a:xfrm>
          </p:grpSpPr>
          <p:pic>
            <p:nvPicPr>
              <p:cNvPr id="33" name="Picture 32" descr="Icon&#10;&#10;Description automatically generated">
                <a:extLst>
                  <a:ext uri="{FF2B5EF4-FFF2-40B4-BE49-F238E27FC236}">
                    <a16:creationId xmlns:a16="http://schemas.microsoft.com/office/drawing/2014/main" id="{19574613-54AD-4163-8B17-7D82C4C54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1470" y="5002914"/>
                <a:ext cx="731520" cy="731520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F346C58-22BA-4036-94AE-51AC931CA5D1}"/>
                  </a:ext>
                </a:extLst>
              </p:cNvPr>
              <p:cNvSpPr txBox="1"/>
              <p:nvPr/>
            </p:nvSpPr>
            <p:spPr>
              <a:xfrm>
                <a:off x="9771323" y="5115362"/>
                <a:ext cx="344494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Workforce</a:t>
                </a:r>
              </a:p>
            </p:txBody>
          </p:sp>
        </p:grpSp>
      </p:grp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6FA964BD-0FEA-4EAD-818D-BA428E72B0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4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A45A32E-B78D-4267-83E5-E9AA385E3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Issues Findings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E52EB9-1A47-4A7B-9CF3-983462B01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5382" y="2592066"/>
            <a:ext cx="3680178" cy="4260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More projects are in ACIPs than can be funded. Projects must be  planned, programmed, and executed to ensure that the system remains safe, operational, and financially viable.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9D045-37F5-4217-93BF-E1E06055F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6FC5-BD9E-4EF9-BB17-AB2086BC075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DE703BA-EC34-498D-8E8F-C1D93E7662CF}"/>
              </a:ext>
            </a:extLst>
          </p:cNvPr>
          <p:cNvSpPr txBox="1">
            <a:spLocks/>
          </p:cNvSpPr>
          <p:nvPr/>
        </p:nvSpPr>
        <p:spPr>
          <a:xfrm>
            <a:off x="4217332" y="2597179"/>
            <a:ext cx="3586579" cy="4260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Tennessee is anticipated to experience increasing air travel demands which will impact the facilities and services currently provided at airports.</a:t>
            </a:r>
          </a:p>
          <a:p>
            <a:endParaRPr lang="en-US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925C618-5FA2-48CE-8E03-30E57861C3D3}"/>
              </a:ext>
            </a:extLst>
          </p:cNvPr>
          <p:cNvSpPr txBox="1">
            <a:spLocks/>
          </p:cNvSpPr>
          <p:nvPr/>
        </p:nvSpPr>
        <p:spPr>
          <a:xfrm>
            <a:off x="8230039" y="2592067"/>
            <a:ext cx="3586579" cy="4260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F312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Increased urbanization may encroach upon airports and reduce their capacity to develop, limiting their ability to meet growing demand.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97148B-F4D2-4CB6-AD14-9B6C53E09D16}"/>
              </a:ext>
            </a:extLst>
          </p:cNvPr>
          <p:cNvSpPr txBox="1"/>
          <p:nvPr/>
        </p:nvSpPr>
        <p:spPr>
          <a:xfrm>
            <a:off x="462077" y="1890943"/>
            <a:ext cx="3497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1272F-2E0D-4BBA-AF91-82954E4AC81B}"/>
              </a:ext>
            </a:extLst>
          </p:cNvPr>
          <p:cNvSpPr txBox="1"/>
          <p:nvPr/>
        </p:nvSpPr>
        <p:spPr>
          <a:xfrm>
            <a:off x="4735787" y="1890943"/>
            <a:ext cx="3178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Infrastructure Needs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DC2799-476E-45AF-9124-058AC2A28F2C}"/>
              </a:ext>
            </a:extLst>
          </p:cNvPr>
          <p:cNvSpPr txBox="1"/>
          <p:nvPr/>
        </p:nvSpPr>
        <p:spPr>
          <a:xfrm>
            <a:off x="8274427" y="1890943"/>
            <a:ext cx="3497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Urban Growth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AF49877-1BB0-4F7A-B865-0BB2C7FBF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5" y="1756015"/>
            <a:ext cx="731520" cy="73152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E56DB80-8384-40A2-B1C3-59E1D48E3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67" y="1756042"/>
            <a:ext cx="731520" cy="731520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336646BC-2E76-4ECC-8D08-03D536064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39" y="1756015"/>
            <a:ext cx="731520" cy="731520"/>
          </a:xfrm>
          <a:prstGeom prst="rect">
            <a:avLst/>
          </a:prstGeom>
        </p:spPr>
      </p:pic>
      <p:pic>
        <p:nvPicPr>
          <p:cNvPr id="15" name="Graphic 14" descr="Users">
            <a:extLst>
              <a:ext uri="{FF2B5EF4-FFF2-40B4-BE49-F238E27FC236}">
                <a16:creationId xmlns:a16="http://schemas.microsoft.com/office/drawing/2014/main" id="{EC697E15-036B-4993-8C07-3E00B7F4B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43349" y="4956582"/>
            <a:ext cx="2378149" cy="2378149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FDAC03C9-28E7-4813-A2DB-BDB55D7E3B49}"/>
              </a:ext>
            </a:extLst>
          </p:cNvPr>
          <p:cNvSpPr/>
          <p:nvPr/>
        </p:nvSpPr>
        <p:spPr>
          <a:xfrm>
            <a:off x="6480847" y="5502502"/>
            <a:ext cx="2594344" cy="677879"/>
          </a:xfrm>
          <a:prstGeom prst="wedgeRectCallout">
            <a:avLst>
              <a:gd name="adj1" fmla="val 53674"/>
              <a:gd name="adj2" fmla="val 16398"/>
            </a:avLst>
          </a:prstGeom>
          <a:solidFill>
            <a:srgbClr val="1C2E5C"/>
          </a:solidFill>
          <a:ln>
            <a:solidFill>
              <a:srgbClr val="1C2E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08B14E-6360-405B-896C-554A78A9D054}"/>
              </a:ext>
            </a:extLst>
          </p:cNvPr>
          <p:cNvSpPr txBox="1"/>
          <p:nvPr/>
        </p:nvSpPr>
        <p:spPr>
          <a:xfrm>
            <a:off x="6475967" y="5594168"/>
            <a:ext cx="249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</a:t>
            </a:r>
          </a:p>
        </p:txBody>
      </p:sp>
    </p:spTree>
    <p:extLst>
      <p:ext uri="{BB962C8B-B14F-4D97-AF65-F5344CB8AC3E}">
        <p14:creationId xmlns:p14="http://schemas.microsoft.com/office/powerpoint/2010/main" val="426757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81a52b0-d0f4-44f0-98bb-0d102f5fd161" ContentTypeId="0x0101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D5F7605EF7E4D82A6466E38CC60DA" ma:contentTypeVersion="16" ma:contentTypeDescription="Create a new document." ma:contentTypeScope="" ma:versionID="c6025546e65faac5314b4bc165f09794">
  <xsd:schema xmlns:xsd="http://www.w3.org/2001/XMLSchema" xmlns:xs="http://www.w3.org/2001/XMLSchema" xmlns:p="http://schemas.microsoft.com/office/2006/metadata/properties" xmlns:ns3="c18e8617-fc0f-4dda-a87a-c0ec120ddf92" xmlns:ns4="52860726-b653-4eba-8fc1-cfbf91000526" xmlns:ns5="b2e1dacc-c954-4408-aa44-64ef90b7ce3a" targetNamespace="http://schemas.microsoft.com/office/2006/metadata/properties" ma:root="true" ma:fieldsID="126a7d4b32c21352fb4531d3ce4c6505" ns3:_="" ns4:_="" ns5:_="">
    <xsd:import namespace="c18e8617-fc0f-4dda-a87a-c0ec120ddf92"/>
    <xsd:import namespace="52860726-b653-4eba-8fc1-cfbf91000526"/>
    <xsd:import namespace="b2e1dacc-c954-4408-aa44-64ef90b7ce3a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5:SharedWithUsers" minOccurs="0"/>
                <xsd:element ref="ns5:SharedWithDetails" minOccurs="0"/>
                <xsd:element ref="ns5:SharingHintHash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8e8617-fc0f-4dda-a87a-c0ec120ddf9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60726-b653-4eba-8fc1-cfbf910005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e1dacc-c954-4408-aa44-64ef90b7ce3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7B6DC10-681A-4D12-AF4A-B362FC38E7F6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5D59F5E-271F-447C-A22D-15008E4D3D90}">
  <ds:schemaRefs>
    <ds:schemaRef ds:uri="52860726-b653-4eba-8fc1-cfbf91000526"/>
    <ds:schemaRef ds:uri="b2e1dacc-c954-4408-aa44-64ef90b7ce3a"/>
    <ds:schemaRef ds:uri="c18e8617-fc0f-4dda-a87a-c0ec120ddf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1A8E21-2688-4E60-B388-FFCB972B00AF}">
  <ds:schemaRefs>
    <ds:schemaRef ds:uri="52860726-b653-4eba-8fc1-cfbf91000526"/>
    <ds:schemaRef ds:uri="b2e1dacc-c954-4408-aa44-64ef90b7ce3a"/>
    <ds:schemaRef ds:uri="c18e8617-fc0f-4dda-a87a-c0ec120ddf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C4ED9E04-DB13-4A8A-AC45-4F087BAFBAEA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1D957C2A-AD90-4C18-8644-803D3554661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31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Tennessee Aviation System Plan &amp; Economic Impact Study</vt:lpstr>
      <vt:lpstr>PowerPoint Presentation</vt:lpstr>
      <vt:lpstr>Since we last met…</vt:lpstr>
      <vt:lpstr>TASP Process</vt:lpstr>
      <vt:lpstr>Economic Impact Study Process</vt:lpstr>
      <vt:lpstr>Project Update:  Issues</vt:lpstr>
      <vt:lpstr>Issues Determination</vt:lpstr>
      <vt:lpstr>Issues</vt:lpstr>
      <vt:lpstr>Issues Findings</vt:lpstr>
      <vt:lpstr>Project Update:  Intermodal</vt:lpstr>
      <vt:lpstr>Intermodal Integration and Airport Access</vt:lpstr>
      <vt:lpstr>Intermodal Integration</vt:lpstr>
      <vt:lpstr>Intermodal Integration</vt:lpstr>
      <vt:lpstr>Project Update:  Airport Roles</vt:lpstr>
      <vt:lpstr>Airport Roles Determination</vt:lpstr>
      <vt:lpstr>Classifying Airports</vt:lpstr>
      <vt:lpstr>Proposed 2020 State Airport System </vt:lpstr>
      <vt:lpstr>Roles Timeline and Comments</vt:lpstr>
      <vt:lpstr>Project Update:  Existing System Performance</vt:lpstr>
      <vt:lpstr>Existing System Performance</vt:lpstr>
      <vt:lpstr>Goals</vt:lpstr>
      <vt:lpstr>PMs, SIs, and Supporting Data by Goal</vt:lpstr>
      <vt:lpstr>Existing System Performance Example</vt:lpstr>
      <vt:lpstr>Existing System Performance Example</vt:lpstr>
      <vt:lpstr>Existing System Performance Results</vt:lpstr>
      <vt:lpstr>Project Update:  Economic Impact Study</vt:lpstr>
      <vt:lpstr>Economic Impact Study Progress</vt:lpstr>
      <vt:lpstr>Preliminary Findings</vt:lpstr>
      <vt:lpstr>Statewide Air Cargo Findings</vt:lpstr>
      <vt:lpstr>Next Steps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Tennessee Aviation System Plan &amp; Economic Impact Study</dc:title>
  <dc:creator>Filaroski, Taylor</dc:creator>
  <cp:revision>1</cp:revision>
  <cp:lastPrinted>2020-12-09T17:38:03Z</cp:lastPrinted>
  <dcterms:created xsi:type="dcterms:W3CDTF">2020-11-18T01:53:46Z</dcterms:created>
  <dcterms:modified xsi:type="dcterms:W3CDTF">2020-12-09T18:55:24Z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0x01010033CD5F7605EF7E4D82A6466E38CC60DA</vt:lpwstr>
  </property>
</Properties>
</file>