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47"/>
  </p:notesMasterIdLst>
  <p:sldIdLst>
    <p:sldId id="256" r:id="rId7"/>
    <p:sldId id="445" r:id="rId8"/>
    <p:sldId id="434" r:id="rId9"/>
    <p:sldId id="449" r:id="rId10"/>
    <p:sldId id="450" r:id="rId11"/>
    <p:sldId id="446" r:id="rId12"/>
    <p:sldId id="426" r:id="rId13"/>
    <p:sldId id="515" r:id="rId14"/>
    <p:sldId id="516" r:id="rId15"/>
    <p:sldId id="488" r:id="rId16"/>
    <p:sldId id="489" r:id="rId17"/>
    <p:sldId id="490" r:id="rId18"/>
    <p:sldId id="491" r:id="rId19"/>
    <p:sldId id="506" r:id="rId20"/>
    <p:sldId id="502" r:id="rId21"/>
    <p:sldId id="418" r:id="rId22"/>
    <p:sldId id="419" r:id="rId23"/>
    <p:sldId id="503" r:id="rId24"/>
    <p:sldId id="438" r:id="rId25"/>
    <p:sldId id="429" r:id="rId26"/>
    <p:sldId id="483" r:id="rId27"/>
    <p:sldId id="504" r:id="rId28"/>
    <p:sldId id="492" r:id="rId29"/>
    <p:sldId id="507" r:id="rId30"/>
    <p:sldId id="508" r:id="rId31"/>
    <p:sldId id="509" r:id="rId32"/>
    <p:sldId id="517" r:id="rId33"/>
    <p:sldId id="518" r:id="rId34"/>
    <p:sldId id="519" r:id="rId35"/>
    <p:sldId id="520" r:id="rId36"/>
    <p:sldId id="444" r:id="rId37"/>
    <p:sldId id="510" r:id="rId38"/>
    <p:sldId id="493" r:id="rId39"/>
    <p:sldId id="511" r:id="rId40"/>
    <p:sldId id="494" r:id="rId41"/>
    <p:sldId id="512" r:id="rId42"/>
    <p:sldId id="513" r:id="rId43"/>
    <p:sldId id="514" r:id="rId44"/>
    <p:sldId id="447" r:id="rId45"/>
    <p:sldId id="351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s, Brady" initials="DB" lastIdx="1" clrIdx="0">
    <p:extLst>
      <p:ext uri="{19B8F6BF-5375-455C-9EA6-DF929625EA0E}">
        <p15:presenceInfo xmlns:p15="http://schemas.microsoft.com/office/powerpoint/2012/main" userId="S-1-5-21-1715567821-152049171-1801674531-371339" providerId="AD"/>
      </p:ext>
    </p:extLst>
  </p:cmAuthor>
  <p:cmAuthor id="2" name="Schnug, Regan" initials="SR" lastIdx="15" clrIdx="1">
    <p:extLst>
      <p:ext uri="{19B8F6BF-5375-455C-9EA6-DF929625EA0E}">
        <p15:presenceInfo xmlns:p15="http://schemas.microsoft.com/office/powerpoint/2012/main" userId="S::regan.schnug@kimley-horn.com::e8e17cb9-1c4b-4c9d-bfa7-ad30fd058d62" providerId="AD"/>
      </p:ext>
    </p:extLst>
  </p:cmAuthor>
  <p:cmAuthor id="3" name="Filaroski, Taylor" initials="FT" lastIdx="40" clrIdx="2">
    <p:extLst>
      <p:ext uri="{19B8F6BF-5375-455C-9EA6-DF929625EA0E}">
        <p15:presenceInfo xmlns:p15="http://schemas.microsoft.com/office/powerpoint/2012/main" userId="S::Taylor.Filaroski@kimley-horn.com::808e8b38-dcd7-4790-8255-e9ab0a59a131" providerId="AD"/>
      </p:ext>
    </p:extLst>
  </p:cmAuthor>
  <p:cmAuthor id="4" name="DeVeau, Zach" initials="DZ" lastIdx="23" clrIdx="3">
    <p:extLst>
      <p:ext uri="{19B8F6BF-5375-455C-9EA6-DF929625EA0E}">
        <p15:presenceInfo xmlns:p15="http://schemas.microsoft.com/office/powerpoint/2012/main" userId="S::Zach.DeVeau@kimley-horn.com::19e616e3-0844-47c4-967c-f132b6b3c6e7" providerId="AD"/>
      </p:ext>
    </p:extLst>
  </p:cmAuthor>
  <p:cmAuthor id="5" name="Hilby, Emily" initials="HE" lastIdx="30" clrIdx="4">
    <p:extLst>
      <p:ext uri="{19B8F6BF-5375-455C-9EA6-DF929625EA0E}">
        <p15:presenceInfo xmlns:p15="http://schemas.microsoft.com/office/powerpoint/2012/main" userId="S::emily.hilby@kimley-horn.com::762ac2fc-9766-4ad9-97ae-5d8140926657" providerId="AD"/>
      </p:ext>
    </p:extLst>
  </p:cmAuthor>
  <p:cmAuthor id="6" name="Lins, Nicole" initials="LN" lastIdx="1" clrIdx="5">
    <p:extLst>
      <p:ext uri="{19B8F6BF-5375-455C-9EA6-DF929625EA0E}">
        <p15:presenceInfo xmlns:p15="http://schemas.microsoft.com/office/powerpoint/2012/main" userId="S::Nicole.Lins@kimley-horn.com::d529e4d3-ebc8-4eac-b253-61f1c6b597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E5C"/>
    <a:srgbClr val="EF3125"/>
    <a:srgbClr val="1E376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23491-7A95-40B6-9727-7A3975CD8EFC}" v="283" dt="2021-03-25T15:44:46.229"/>
    <p1510:client id="{BAFE5C30-59F8-4516-884B-A29870CEDEDB}" v="4" dt="2021-03-25T17:42:44.734"/>
    <p1510:client id="{EB4F0B96-4898-4233-BDE7-A86C0C66E940}" v="77" dt="2021-03-25T15:21:21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aroski, Taylor" userId="808e8b38-dcd7-4790-8255-e9ab0a59a131" providerId="ADAL" clId="{6BF23491-7A95-40B6-9727-7A3975CD8EFC}"/>
    <pc:docChg chg="undo redo custSel addSld delSld modSld sldOrd modNotesMaster">
      <pc:chgData name="Filaroski, Taylor" userId="808e8b38-dcd7-4790-8255-e9ab0a59a131" providerId="ADAL" clId="{6BF23491-7A95-40B6-9727-7A3975CD8EFC}" dt="2021-03-25T15:44:46.229" v="3295"/>
      <pc:docMkLst>
        <pc:docMk/>
      </pc:docMkLst>
      <pc:sldChg chg="modSp mod">
        <pc:chgData name="Filaroski, Taylor" userId="808e8b38-dcd7-4790-8255-e9ab0a59a131" providerId="ADAL" clId="{6BF23491-7A95-40B6-9727-7A3975CD8EFC}" dt="2021-03-15T15:26:13.094" v="19" actId="20577"/>
        <pc:sldMkLst>
          <pc:docMk/>
          <pc:sldMk cId="4237962782" sldId="256"/>
        </pc:sldMkLst>
        <pc:spChg chg="mod">
          <ac:chgData name="Filaroski, Taylor" userId="808e8b38-dcd7-4790-8255-e9ab0a59a131" providerId="ADAL" clId="{6BF23491-7A95-40B6-9727-7A3975CD8EFC}" dt="2021-03-15T15:26:13.094" v="19" actId="20577"/>
          <ac:spMkLst>
            <pc:docMk/>
            <pc:sldMk cId="4237962782" sldId="256"/>
            <ac:spMk id="4" creationId="{EE3A99E4-8ACF-4BAC-89D9-CC54605C2794}"/>
          </ac:spMkLst>
        </pc:spChg>
      </pc:sldChg>
      <pc:sldChg chg="del">
        <pc:chgData name="Filaroski, Taylor" userId="808e8b38-dcd7-4790-8255-e9ab0a59a131" providerId="ADAL" clId="{6BF23491-7A95-40B6-9727-7A3975CD8EFC}" dt="2021-03-15T15:41:07.144" v="124" actId="47"/>
        <pc:sldMkLst>
          <pc:docMk/>
          <pc:sldMk cId="3756220990" sldId="346"/>
        </pc:sldMkLst>
      </pc:sldChg>
      <pc:sldChg chg="del">
        <pc:chgData name="Filaroski, Taylor" userId="808e8b38-dcd7-4790-8255-e9ab0a59a131" providerId="ADAL" clId="{6BF23491-7A95-40B6-9727-7A3975CD8EFC}" dt="2021-03-15T15:41:07.144" v="124" actId="47"/>
        <pc:sldMkLst>
          <pc:docMk/>
          <pc:sldMk cId="686162498" sldId="402"/>
        </pc:sldMkLst>
      </pc:sldChg>
      <pc:sldChg chg="modSp mod delCm">
        <pc:chgData name="Filaroski, Taylor" userId="808e8b38-dcd7-4790-8255-e9ab0a59a131" providerId="ADAL" clId="{6BF23491-7A95-40B6-9727-7A3975CD8EFC}" dt="2021-03-23T11:29:38.857" v="2753" actId="1592"/>
        <pc:sldMkLst>
          <pc:docMk/>
          <pc:sldMk cId="3180137389" sldId="418"/>
        </pc:sldMkLst>
        <pc:spChg chg="mod">
          <ac:chgData name="Filaroski, Taylor" userId="808e8b38-dcd7-4790-8255-e9ab0a59a131" providerId="ADAL" clId="{6BF23491-7A95-40B6-9727-7A3975CD8EFC}" dt="2021-03-18T17:32:53.526" v="2572" actId="1076"/>
          <ac:spMkLst>
            <pc:docMk/>
            <pc:sldMk cId="3180137389" sldId="418"/>
            <ac:spMk id="3" creationId="{EA531AA7-50FE-4DEB-9C9E-1CA9D1BB12E2}"/>
          </ac:spMkLst>
        </pc:spChg>
      </pc:sldChg>
      <pc:sldChg chg="modSp mod">
        <pc:chgData name="Filaroski, Taylor" userId="808e8b38-dcd7-4790-8255-e9ab0a59a131" providerId="ADAL" clId="{6BF23491-7A95-40B6-9727-7A3975CD8EFC}" dt="2021-03-15T19:07:49.738" v="655" actId="1076"/>
        <pc:sldMkLst>
          <pc:docMk/>
          <pc:sldMk cId="1234272467" sldId="419"/>
        </pc:sldMkLst>
        <pc:spChg chg="mod">
          <ac:chgData name="Filaroski, Taylor" userId="808e8b38-dcd7-4790-8255-e9ab0a59a131" providerId="ADAL" clId="{6BF23491-7A95-40B6-9727-7A3975CD8EFC}" dt="2021-03-15T19:07:37.801" v="654"/>
          <ac:spMkLst>
            <pc:docMk/>
            <pc:sldMk cId="1234272467" sldId="419"/>
            <ac:spMk id="2" creationId="{43FDF44B-29AB-4883-B7A3-8B43EEA215C1}"/>
          </ac:spMkLst>
        </pc:spChg>
        <pc:spChg chg="mod">
          <ac:chgData name="Filaroski, Taylor" userId="808e8b38-dcd7-4790-8255-e9ab0a59a131" providerId="ADAL" clId="{6BF23491-7A95-40B6-9727-7A3975CD8EFC}" dt="2021-03-15T19:07:37.801" v="654"/>
          <ac:spMkLst>
            <pc:docMk/>
            <pc:sldMk cId="1234272467" sldId="419"/>
            <ac:spMk id="5" creationId="{A787E64C-A09D-4220-89E0-338923064EBC}"/>
          </ac:spMkLst>
        </pc:spChg>
        <pc:spChg chg="mod">
          <ac:chgData name="Filaroski, Taylor" userId="808e8b38-dcd7-4790-8255-e9ab0a59a131" providerId="ADAL" clId="{6BF23491-7A95-40B6-9727-7A3975CD8EFC}" dt="2021-03-15T19:07:49.738" v="655" actId="1076"/>
          <ac:spMkLst>
            <pc:docMk/>
            <pc:sldMk cId="1234272467" sldId="419"/>
            <ac:spMk id="6" creationId="{B731C2E1-DED3-4FBA-BC0D-52526A2215AF}"/>
          </ac:spMkLst>
        </pc:spChg>
      </pc:sldChg>
      <pc:sldChg chg="addSp delSp modSp mod addCm delCm modCm">
        <pc:chgData name="Filaroski, Taylor" userId="808e8b38-dcd7-4790-8255-e9ab0a59a131" providerId="ADAL" clId="{6BF23491-7A95-40B6-9727-7A3975CD8EFC}" dt="2021-03-23T11:27:23.755" v="2746" actId="1592"/>
        <pc:sldMkLst>
          <pc:docMk/>
          <pc:sldMk cId="1080562070" sldId="426"/>
        </pc:sldMkLst>
        <pc:spChg chg="mod">
          <ac:chgData name="Filaroski, Taylor" userId="808e8b38-dcd7-4790-8255-e9ab0a59a131" providerId="ADAL" clId="{6BF23491-7A95-40B6-9727-7A3975CD8EFC}" dt="2021-03-15T15:40:30.350" v="122"/>
          <ac:spMkLst>
            <pc:docMk/>
            <pc:sldMk cId="1080562070" sldId="426"/>
            <ac:spMk id="2" creationId="{B1E4A9CF-95AD-472A-A1EC-621BBC51B65B}"/>
          </ac:spMkLst>
        </pc:spChg>
        <pc:spChg chg="mod">
          <ac:chgData name="Filaroski, Taylor" userId="808e8b38-dcd7-4790-8255-e9ab0a59a131" providerId="ADAL" clId="{6BF23491-7A95-40B6-9727-7A3975CD8EFC}" dt="2021-03-15T15:41:26.485" v="173" actId="20577"/>
          <ac:spMkLst>
            <pc:docMk/>
            <pc:sldMk cId="1080562070" sldId="426"/>
            <ac:spMk id="5" creationId="{03764EAA-0BCF-4748-AF9F-45314AF761CC}"/>
          </ac:spMkLst>
        </pc:spChg>
        <pc:spChg chg="del mod">
          <ac:chgData name="Filaroski, Taylor" userId="808e8b38-dcd7-4790-8255-e9ab0a59a131" providerId="ADAL" clId="{6BF23491-7A95-40B6-9727-7A3975CD8EFC}" dt="2021-03-15T15:43:21.486" v="174" actId="478"/>
          <ac:spMkLst>
            <pc:docMk/>
            <pc:sldMk cId="1080562070" sldId="426"/>
            <ac:spMk id="6" creationId="{BB54EA0F-10F2-4C8A-AD45-5C529B20995D}"/>
          </ac:spMkLst>
        </pc:spChg>
        <pc:picChg chg="add mod">
          <ac:chgData name="Filaroski, Taylor" userId="808e8b38-dcd7-4790-8255-e9ab0a59a131" providerId="ADAL" clId="{6BF23491-7A95-40B6-9727-7A3975CD8EFC}" dt="2021-03-15T15:43:57.117" v="181" actId="1076"/>
          <ac:picMkLst>
            <pc:docMk/>
            <pc:sldMk cId="1080562070" sldId="426"/>
            <ac:picMk id="3" creationId="{372A305F-9C4E-414A-A614-B247A35689A0}"/>
          </ac:picMkLst>
        </pc:picChg>
        <pc:picChg chg="add mod">
          <ac:chgData name="Filaroski, Taylor" userId="808e8b38-dcd7-4790-8255-e9ab0a59a131" providerId="ADAL" clId="{6BF23491-7A95-40B6-9727-7A3975CD8EFC}" dt="2021-03-15T15:43:59.485" v="182" actId="14100"/>
          <ac:picMkLst>
            <pc:docMk/>
            <pc:sldMk cId="1080562070" sldId="426"/>
            <ac:picMk id="4" creationId="{BF0C9FBE-3AD2-4427-B56A-1973581D7598}"/>
          </ac:picMkLst>
        </pc:picChg>
      </pc:sldChg>
      <pc:sldChg chg="del">
        <pc:chgData name="Filaroski, Taylor" userId="808e8b38-dcd7-4790-8255-e9ab0a59a131" providerId="ADAL" clId="{6BF23491-7A95-40B6-9727-7A3975CD8EFC}" dt="2021-03-15T15:40:41.346" v="123" actId="2696"/>
        <pc:sldMkLst>
          <pc:docMk/>
          <pc:sldMk cId="1402046690" sldId="427"/>
        </pc:sldMkLst>
      </pc:sldChg>
      <pc:sldChg chg="modSp modNotesTx">
        <pc:chgData name="Filaroski, Taylor" userId="808e8b38-dcd7-4790-8255-e9ab0a59a131" providerId="ADAL" clId="{6BF23491-7A95-40B6-9727-7A3975CD8EFC}" dt="2021-03-23T17:49:52.304" v="2917" actId="6549"/>
        <pc:sldMkLst>
          <pc:docMk/>
          <pc:sldMk cId="3593248133" sldId="429"/>
        </pc:sldMkLst>
        <pc:spChg chg="mod">
          <ac:chgData name="Filaroski, Taylor" userId="808e8b38-dcd7-4790-8255-e9ab0a59a131" providerId="ADAL" clId="{6BF23491-7A95-40B6-9727-7A3975CD8EFC}" dt="2021-03-15T19:08:01.519" v="656"/>
          <ac:spMkLst>
            <pc:docMk/>
            <pc:sldMk cId="3593248133" sldId="429"/>
            <ac:spMk id="2" creationId="{F64E698F-ED33-478F-8A57-C52C241A25F8}"/>
          </ac:spMkLst>
        </pc:spChg>
        <pc:spChg chg="mod">
          <ac:chgData name="Filaroski, Taylor" userId="808e8b38-dcd7-4790-8255-e9ab0a59a131" providerId="ADAL" clId="{6BF23491-7A95-40B6-9727-7A3975CD8EFC}" dt="2021-03-15T19:08:01.519" v="656"/>
          <ac:spMkLst>
            <pc:docMk/>
            <pc:sldMk cId="3593248133" sldId="429"/>
            <ac:spMk id="3" creationId="{CDFE720B-7713-444E-835A-F0C655D12B87}"/>
          </ac:spMkLst>
        </pc:spChg>
      </pc:sldChg>
      <pc:sldChg chg="del">
        <pc:chgData name="Filaroski, Taylor" userId="808e8b38-dcd7-4790-8255-e9ab0a59a131" providerId="ADAL" clId="{6BF23491-7A95-40B6-9727-7A3975CD8EFC}" dt="2021-03-15T20:14:09.770" v="932" actId="47"/>
        <pc:sldMkLst>
          <pc:docMk/>
          <pc:sldMk cId="2477060289" sldId="433"/>
        </pc:sldMkLst>
      </pc:sldChg>
      <pc:sldChg chg="delSp modSp mod addCm delCm modCm">
        <pc:chgData name="Filaroski, Taylor" userId="808e8b38-dcd7-4790-8255-e9ab0a59a131" providerId="ADAL" clId="{6BF23491-7A95-40B6-9727-7A3975CD8EFC}" dt="2021-03-23T11:22:52.096" v="2723" actId="478"/>
        <pc:sldMkLst>
          <pc:docMk/>
          <pc:sldMk cId="3432208157" sldId="434"/>
        </pc:sldMkLst>
        <pc:spChg chg="mod">
          <ac:chgData name="Filaroski, Taylor" userId="808e8b38-dcd7-4790-8255-e9ab0a59a131" providerId="ADAL" clId="{6BF23491-7A95-40B6-9727-7A3975CD8EFC}" dt="2021-03-15T15:33:31.312" v="33"/>
          <ac:spMkLst>
            <pc:docMk/>
            <pc:sldMk cId="3432208157" sldId="434"/>
            <ac:spMk id="7" creationId="{CFB66103-88C2-46BB-A5D5-4531138E35C3}"/>
          </ac:spMkLst>
        </pc:spChg>
        <pc:picChg chg="mod">
          <ac:chgData name="Filaroski, Taylor" userId="808e8b38-dcd7-4790-8255-e9ab0a59a131" providerId="ADAL" clId="{6BF23491-7A95-40B6-9727-7A3975CD8EFC}" dt="2021-03-15T15:29:24.271" v="27" actId="14100"/>
          <ac:picMkLst>
            <pc:docMk/>
            <pc:sldMk cId="3432208157" sldId="434"/>
            <ac:picMk id="3" creationId="{FBAE632A-9751-441D-8C4D-69F60FA8E448}"/>
          </ac:picMkLst>
        </pc:picChg>
        <pc:picChg chg="mod">
          <ac:chgData name="Filaroski, Taylor" userId="808e8b38-dcd7-4790-8255-e9ab0a59a131" providerId="ADAL" clId="{6BF23491-7A95-40B6-9727-7A3975CD8EFC}" dt="2021-03-15T15:30:56.697" v="29" actId="688"/>
          <ac:picMkLst>
            <pc:docMk/>
            <pc:sldMk cId="3432208157" sldId="434"/>
            <ac:picMk id="4" creationId="{FE3A6B42-8DA3-4778-B497-836D6DE25852}"/>
          </ac:picMkLst>
        </pc:picChg>
        <pc:picChg chg="mod">
          <ac:chgData name="Filaroski, Taylor" userId="808e8b38-dcd7-4790-8255-e9ab0a59a131" providerId="ADAL" clId="{6BF23491-7A95-40B6-9727-7A3975CD8EFC}" dt="2021-03-15T15:33:12.973" v="31" actId="14100"/>
          <ac:picMkLst>
            <pc:docMk/>
            <pc:sldMk cId="3432208157" sldId="434"/>
            <ac:picMk id="5" creationId="{BC161F73-46B2-4932-B58B-6B77F6F4251E}"/>
          </ac:picMkLst>
        </pc:picChg>
        <pc:picChg chg="del">
          <ac:chgData name="Filaroski, Taylor" userId="808e8b38-dcd7-4790-8255-e9ab0a59a131" providerId="ADAL" clId="{6BF23491-7A95-40B6-9727-7A3975CD8EFC}" dt="2021-03-23T11:22:52.096" v="2723" actId="478"/>
          <ac:picMkLst>
            <pc:docMk/>
            <pc:sldMk cId="3432208157" sldId="434"/>
            <ac:picMk id="6" creationId="{0C896383-20C4-416D-9A67-CB3F8C5232A2}"/>
          </ac:picMkLst>
        </pc:picChg>
      </pc:sldChg>
      <pc:sldChg chg="del">
        <pc:chgData name="Filaroski, Taylor" userId="808e8b38-dcd7-4790-8255-e9ab0a59a131" providerId="ADAL" clId="{6BF23491-7A95-40B6-9727-7A3975CD8EFC}" dt="2021-03-15T15:41:07.144" v="124" actId="47"/>
        <pc:sldMkLst>
          <pc:docMk/>
          <pc:sldMk cId="389005319" sldId="435"/>
        </pc:sldMkLst>
      </pc:sldChg>
      <pc:sldChg chg="del">
        <pc:chgData name="Filaroski, Taylor" userId="808e8b38-dcd7-4790-8255-e9ab0a59a131" providerId="ADAL" clId="{6BF23491-7A95-40B6-9727-7A3975CD8EFC}" dt="2021-03-15T15:41:07.144" v="124" actId="47"/>
        <pc:sldMkLst>
          <pc:docMk/>
          <pc:sldMk cId="698393951" sldId="436"/>
        </pc:sldMkLst>
      </pc:sldChg>
      <pc:sldChg chg="del">
        <pc:chgData name="Filaroski, Taylor" userId="808e8b38-dcd7-4790-8255-e9ab0a59a131" providerId="ADAL" clId="{6BF23491-7A95-40B6-9727-7A3975CD8EFC}" dt="2021-03-15T18:53:30.467" v="653" actId="47"/>
        <pc:sldMkLst>
          <pc:docMk/>
          <pc:sldMk cId="1804786096" sldId="437"/>
        </pc:sldMkLst>
      </pc:sldChg>
      <pc:sldChg chg="del">
        <pc:chgData name="Filaroski, Taylor" userId="808e8b38-dcd7-4790-8255-e9ab0a59a131" providerId="ADAL" clId="{6BF23491-7A95-40B6-9727-7A3975CD8EFC}" dt="2021-03-15T18:52:10.804" v="648" actId="47"/>
        <pc:sldMkLst>
          <pc:docMk/>
          <pc:sldMk cId="1581064568" sldId="439"/>
        </pc:sldMkLst>
      </pc:sldChg>
      <pc:sldChg chg="del">
        <pc:chgData name="Filaroski, Taylor" userId="808e8b38-dcd7-4790-8255-e9ab0a59a131" providerId="ADAL" clId="{6BF23491-7A95-40B6-9727-7A3975CD8EFC}" dt="2021-03-15T18:52:10.804" v="648" actId="47"/>
        <pc:sldMkLst>
          <pc:docMk/>
          <pc:sldMk cId="3463723454" sldId="441"/>
        </pc:sldMkLst>
      </pc:sldChg>
      <pc:sldChg chg="del">
        <pc:chgData name="Filaroski, Taylor" userId="808e8b38-dcd7-4790-8255-e9ab0a59a131" providerId="ADAL" clId="{6BF23491-7A95-40B6-9727-7A3975CD8EFC}" dt="2021-03-15T18:52:10.804" v="648" actId="47"/>
        <pc:sldMkLst>
          <pc:docMk/>
          <pc:sldMk cId="1613182289" sldId="442"/>
        </pc:sldMkLst>
      </pc:sldChg>
      <pc:sldChg chg="del">
        <pc:chgData name="Filaroski, Taylor" userId="808e8b38-dcd7-4790-8255-e9ab0a59a131" providerId="ADAL" clId="{6BF23491-7A95-40B6-9727-7A3975CD8EFC}" dt="2021-03-15T18:52:10.804" v="648" actId="47"/>
        <pc:sldMkLst>
          <pc:docMk/>
          <pc:sldMk cId="4239891164" sldId="443"/>
        </pc:sldMkLst>
      </pc:sldChg>
      <pc:sldChg chg="addSp delSp modSp mod">
        <pc:chgData name="Filaroski, Taylor" userId="808e8b38-dcd7-4790-8255-e9ab0a59a131" providerId="ADAL" clId="{6BF23491-7A95-40B6-9727-7A3975CD8EFC}" dt="2021-03-23T13:07:29.560" v="2894" actId="20577"/>
        <pc:sldMkLst>
          <pc:docMk/>
          <pc:sldMk cId="829880097" sldId="444"/>
        </pc:sldMkLst>
        <pc:spChg chg="mod">
          <ac:chgData name="Filaroski, Taylor" userId="808e8b38-dcd7-4790-8255-e9ab0a59a131" providerId="ADAL" clId="{6BF23491-7A95-40B6-9727-7A3975CD8EFC}" dt="2021-03-23T13:07:29.560" v="2894" actId="20577"/>
          <ac:spMkLst>
            <pc:docMk/>
            <pc:sldMk cId="829880097" sldId="444"/>
            <ac:spMk id="2" creationId="{1ABA89B4-35F2-462F-8855-2B947F9EE0F2}"/>
          </ac:spMkLst>
        </pc:spChg>
        <pc:spChg chg="add del mod">
          <ac:chgData name="Filaroski, Taylor" userId="808e8b38-dcd7-4790-8255-e9ab0a59a131" providerId="ADAL" clId="{6BF23491-7A95-40B6-9727-7A3975CD8EFC}" dt="2021-03-16T18:53:18.409" v="1690" actId="478"/>
          <ac:spMkLst>
            <pc:docMk/>
            <pc:sldMk cId="829880097" sldId="444"/>
            <ac:spMk id="3" creationId="{E39BBE11-5C0F-450A-92E8-F6E61FD7108A}"/>
          </ac:spMkLst>
        </pc:spChg>
        <pc:spChg chg="mod">
          <ac:chgData name="Filaroski, Taylor" userId="808e8b38-dcd7-4790-8255-e9ab0a59a131" providerId="ADAL" clId="{6BF23491-7A95-40B6-9727-7A3975CD8EFC}" dt="2021-03-16T18:53:01.960" v="1689"/>
          <ac:spMkLst>
            <pc:docMk/>
            <pc:sldMk cId="829880097" sldId="444"/>
            <ac:spMk id="8" creationId="{7DEC5FA4-C4E9-4A40-9F2B-4F73C8045D52}"/>
          </ac:spMkLst>
        </pc:spChg>
      </pc:sldChg>
      <pc:sldChg chg="addSp delSp modSp mod">
        <pc:chgData name="Filaroski, Taylor" userId="808e8b38-dcd7-4790-8255-e9ab0a59a131" providerId="ADAL" clId="{6BF23491-7A95-40B6-9727-7A3975CD8EFC}" dt="2021-03-18T17:32:34.524" v="2537" actId="20577"/>
        <pc:sldMkLst>
          <pc:docMk/>
          <pc:sldMk cId="2574637254" sldId="445"/>
        </pc:sldMkLst>
        <pc:spChg chg="add del mod">
          <ac:chgData name="Filaroski, Taylor" userId="808e8b38-dcd7-4790-8255-e9ab0a59a131" providerId="ADAL" clId="{6BF23491-7A95-40B6-9727-7A3975CD8EFC}" dt="2021-03-15T15:33:41.964" v="34" actId="478"/>
          <ac:spMkLst>
            <pc:docMk/>
            <pc:sldMk cId="2574637254" sldId="445"/>
            <ac:spMk id="2" creationId="{4EB5BC57-B180-4758-BA0A-CBF7F26608B2}"/>
          </ac:spMkLst>
        </pc:spChg>
        <pc:spChg chg="mod">
          <ac:chgData name="Filaroski, Taylor" userId="808e8b38-dcd7-4790-8255-e9ab0a59a131" providerId="ADAL" clId="{6BF23491-7A95-40B6-9727-7A3975CD8EFC}" dt="2021-03-18T17:32:34.524" v="2537" actId="20577"/>
          <ac:spMkLst>
            <pc:docMk/>
            <pc:sldMk cId="2574637254" sldId="445"/>
            <ac:spMk id="6" creationId="{BA4CB339-1A23-40EA-8ADA-D9D4A41AC347}"/>
          </ac:spMkLst>
        </pc:spChg>
      </pc:sldChg>
      <pc:sldChg chg="modSp mod">
        <pc:chgData name="Filaroski, Taylor" userId="808e8b38-dcd7-4790-8255-e9ab0a59a131" providerId="ADAL" clId="{6BF23491-7A95-40B6-9727-7A3975CD8EFC}" dt="2021-03-15T15:40:05.267" v="119" actId="108"/>
        <pc:sldMkLst>
          <pc:docMk/>
          <pc:sldMk cId="2820288412" sldId="446"/>
        </pc:sldMkLst>
        <pc:spChg chg="mod">
          <ac:chgData name="Filaroski, Taylor" userId="808e8b38-dcd7-4790-8255-e9ab0a59a131" providerId="ADAL" clId="{6BF23491-7A95-40B6-9727-7A3975CD8EFC}" dt="2021-03-15T15:40:05.267" v="119" actId="108"/>
          <ac:spMkLst>
            <pc:docMk/>
            <pc:sldMk cId="2820288412" sldId="446"/>
            <ac:spMk id="3" creationId="{A4A07B02-3551-4BC5-98F8-59E13422C9C4}"/>
          </ac:spMkLst>
        </pc:spChg>
      </pc:sldChg>
      <pc:sldChg chg="del">
        <pc:chgData name="Filaroski, Taylor" userId="808e8b38-dcd7-4790-8255-e9ab0a59a131" providerId="ADAL" clId="{6BF23491-7A95-40B6-9727-7A3975CD8EFC}" dt="2021-03-15T18:52:10.804" v="648" actId="47"/>
        <pc:sldMkLst>
          <pc:docMk/>
          <pc:sldMk cId="1973885885" sldId="448"/>
        </pc:sldMkLst>
      </pc:sldChg>
      <pc:sldChg chg="modSp addCm delCm modCm modNotesTx">
        <pc:chgData name="Filaroski, Taylor" userId="808e8b38-dcd7-4790-8255-e9ab0a59a131" providerId="ADAL" clId="{6BF23491-7A95-40B6-9727-7A3975CD8EFC}" dt="2021-03-23T17:50:17.904" v="2919" actId="1592"/>
        <pc:sldMkLst>
          <pc:docMk/>
          <pc:sldMk cId="3605802093" sldId="449"/>
        </pc:sldMkLst>
        <pc:spChg chg="mod">
          <ac:chgData name="Filaroski, Taylor" userId="808e8b38-dcd7-4790-8255-e9ab0a59a131" providerId="ADAL" clId="{6BF23491-7A95-40B6-9727-7A3975CD8EFC}" dt="2021-03-15T15:40:17.222" v="120"/>
          <ac:spMkLst>
            <pc:docMk/>
            <pc:sldMk cId="3605802093" sldId="449"/>
            <ac:spMk id="2" creationId="{60E1366C-4BCB-46B2-937B-9145ED2C045C}"/>
          </ac:spMkLst>
        </pc:spChg>
        <pc:spChg chg="mod">
          <ac:chgData name="Filaroski, Taylor" userId="808e8b38-dcd7-4790-8255-e9ab0a59a131" providerId="ADAL" clId="{6BF23491-7A95-40B6-9727-7A3975CD8EFC}" dt="2021-03-15T15:40:17.222" v="120"/>
          <ac:spMkLst>
            <pc:docMk/>
            <pc:sldMk cId="3605802093" sldId="449"/>
            <ac:spMk id="21" creationId="{B6D70510-97AA-4B84-9772-46448F9A2FA1}"/>
          </ac:spMkLst>
        </pc:spChg>
      </pc:sldChg>
      <pc:sldChg chg="delSp modSp mod addCm delCm modCm">
        <pc:chgData name="Filaroski, Taylor" userId="808e8b38-dcd7-4790-8255-e9ab0a59a131" providerId="ADAL" clId="{6BF23491-7A95-40B6-9727-7A3975CD8EFC}" dt="2021-03-23T11:27:18.061" v="2745" actId="1592"/>
        <pc:sldMkLst>
          <pc:docMk/>
          <pc:sldMk cId="926780400" sldId="450"/>
        </pc:sldMkLst>
        <pc:spChg chg="mod">
          <ac:chgData name="Filaroski, Taylor" userId="808e8b38-dcd7-4790-8255-e9ab0a59a131" providerId="ADAL" clId="{6BF23491-7A95-40B6-9727-7A3975CD8EFC}" dt="2021-03-15T15:40:22.512" v="121"/>
          <ac:spMkLst>
            <pc:docMk/>
            <pc:sldMk cId="926780400" sldId="450"/>
            <ac:spMk id="2" creationId="{AD73B3F3-7F2B-43D7-96D7-7D8412C51391}"/>
          </ac:spMkLst>
        </pc:spChg>
        <pc:spChg chg="mod">
          <ac:chgData name="Filaroski, Taylor" userId="808e8b38-dcd7-4790-8255-e9ab0a59a131" providerId="ADAL" clId="{6BF23491-7A95-40B6-9727-7A3975CD8EFC}" dt="2021-03-15T15:40:22.512" v="121"/>
          <ac:spMkLst>
            <pc:docMk/>
            <pc:sldMk cId="926780400" sldId="450"/>
            <ac:spMk id="3" creationId="{FE884FB8-DF12-46EC-800D-C854DF841509}"/>
          </ac:spMkLst>
        </pc:spChg>
        <pc:picChg chg="del">
          <ac:chgData name="Filaroski, Taylor" userId="808e8b38-dcd7-4790-8255-e9ab0a59a131" providerId="ADAL" clId="{6BF23491-7A95-40B6-9727-7A3975CD8EFC}" dt="2021-03-23T11:16:11.254" v="2711" actId="478"/>
          <ac:picMkLst>
            <pc:docMk/>
            <pc:sldMk cId="926780400" sldId="450"/>
            <ac:picMk id="5" creationId="{5CFFF96A-497D-4395-858D-C92879EC6AF8}"/>
          </ac:picMkLst>
        </pc:picChg>
      </pc:sldChg>
      <pc:sldChg chg="del">
        <pc:chgData name="Filaroski, Taylor" userId="808e8b38-dcd7-4790-8255-e9ab0a59a131" providerId="ADAL" clId="{6BF23491-7A95-40B6-9727-7A3975CD8EFC}" dt="2021-03-15T18:52:18.952" v="651" actId="47"/>
        <pc:sldMkLst>
          <pc:docMk/>
          <pc:sldMk cId="2476024227" sldId="467"/>
        </pc:sldMkLst>
      </pc:sldChg>
      <pc:sldChg chg="del">
        <pc:chgData name="Filaroski, Taylor" userId="808e8b38-dcd7-4790-8255-e9ab0a59a131" providerId="ADAL" clId="{6BF23491-7A95-40B6-9727-7A3975CD8EFC}" dt="2021-03-15T18:52:17.921" v="650" actId="47"/>
        <pc:sldMkLst>
          <pc:docMk/>
          <pc:sldMk cId="2058585259" sldId="482"/>
        </pc:sldMkLst>
      </pc:sldChg>
      <pc:sldChg chg="addSp delSp modSp mod delCm">
        <pc:chgData name="Filaroski, Taylor" userId="808e8b38-dcd7-4790-8255-e9ab0a59a131" providerId="ADAL" clId="{6BF23491-7A95-40B6-9727-7A3975CD8EFC}" dt="2021-03-25T15:41:00.697" v="3293" actId="1076"/>
        <pc:sldMkLst>
          <pc:docMk/>
          <pc:sldMk cId="1298036701" sldId="483"/>
        </pc:sldMkLst>
        <pc:spChg chg="add del mod">
          <ac:chgData name="Filaroski, Taylor" userId="808e8b38-dcd7-4790-8255-e9ab0a59a131" providerId="ADAL" clId="{6BF23491-7A95-40B6-9727-7A3975CD8EFC}" dt="2021-03-15T19:09:23.194" v="693" actId="478"/>
          <ac:spMkLst>
            <pc:docMk/>
            <pc:sldMk cId="1298036701" sldId="483"/>
            <ac:spMk id="2" creationId="{30330CE9-E624-4B1C-BD03-53ED3F4A07D0}"/>
          </ac:spMkLst>
        </pc:spChg>
        <pc:spChg chg="mod">
          <ac:chgData name="Filaroski, Taylor" userId="808e8b38-dcd7-4790-8255-e9ab0a59a131" providerId="ADAL" clId="{6BF23491-7A95-40B6-9727-7A3975CD8EFC}" dt="2021-03-16T18:52:36.342" v="1685"/>
          <ac:spMkLst>
            <pc:docMk/>
            <pc:sldMk cId="1298036701" sldId="483"/>
            <ac:spMk id="3" creationId="{92932C55-EBFB-4450-9595-448E73A67468}"/>
          </ac:spMkLst>
        </pc:spChg>
        <pc:spChg chg="mod">
          <ac:chgData name="Filaroski, Taylor" userId="808e8b38-dcd7-4790-8255-e9ab0a59a131" providerId="ADAL" clId="{6BF23491-7A95-40B6-9727-7A3975CD8EFC}" dt="2021-03-23T13:07:13.920" v="2886" actId="20577"/>
          <ac:spMkLst>
            <pc:docMk/>
            <pc:sldMk cId="1298036701" sldId="483"/>
            <ac:spMk id="4" creationId="{4573E9F3-09A9-4115-BBEC-F96E290AED40}"/>
          </ac:spMkLst>
        </pc:spChg>
        <pc:graphicFrameChg chg="del mod">
          <ac:chgData name="Filaroski, Taylor" userId="808e8b38-dcd7-4790-8255-e9ab0a59a131" providerId="ADAL" clId="{6BF23491-7A95-40B6-9727-7A3975CD8EFC}" dt="2021-03-25T15:40:55.647" v="3292" actId="478"/>
          <ac:graphicFrameMkLst>
            <pc:docMk/>
            <pc:sldMk cId="1298036701" sldId="483"/>
            <ac:graphicFrameMk id="8" creationId="{00000000-0008-0000-1100-00000B000000}"/>
          </ac:graphicFrameMkLst>
        </pc:graphicFrameChg>
        <pc:graphicFrameChg chg="add mod">
          <ac:chgData name="Filaroski, Taylor" userId="808e8b38-dcd7-4790-8255-e9ab0a59a131" providerId="ADAL" clId="{6BF23491-7A95-40B6-9727-7A3975CD8EFC}" dt="2021-03-25T15:41:00.697" v="3293" actId="1076"/>
          <ac:graphicFrameMkLst>
            <pc:docMk/>
            <pc:sldMk cId="1298036701" sldId="483"/>
            <ac:graphicFrameMk id="9" creationId="{00000000-0008-0000-0A00-00000B000000}"/>
          </ac:graphicFrameMkLst>
        </pc:graphicFrameChg>
      </pc:sldChg>
      <pc:sldChg chg="del">
        <pc:chgData name="Filaroski, Taylor" userId="808e8b38-dcd7-4790-8255-e9ab0a59a131" providerId="ADAL" clId="{6BF23491-7A95-40B6-9727-7A3975CD8EFC}" dt="2021-03-15T18:51:39.566" v="647" actId="2696"/>
        <pc:sldMkLst>
          <pc:docMk/>
          <pc:sldMk cId="426757587" sldId="484"/>
        </pc:sldMkLst>
      </pc:sldChg>
      <pc:sldChg chg="del">
        <pc:chgData name="Filaroski, Taylor" userId="808e8b38-dcd7-4790-8255-e9ab0a59a131" providerId="ADAL" clId="{6BF23491-7A95-40B6-9727-7A3975CD8EFC}" dt="2021-03-15T18:52:15.609" v="649" actId="47"/>
        <pc:sldMkLst>
          <pc:docMk/>
          <pc:sldMk cId="2029505605" sldId="485"/>
        </pc:sldMkLst>
      </pc:sldChg>
      <pc:sldChg chg="addSp delSp modSp new del mod addCm modCm">
        <pc:chgData name="Filaroski, Taylor" userId="808e8b38-dcd7-4790-8255-e9ab0a59a131" providerId="ADAL" clId="{6BF23491-7A95-40B6-9727-7A3975CD8EFC}" dt="2021-03-16T18:43:55.360" v="1306" actId="47"/>
        <pc:sldMkLst>
          <pc:docMk/>
          <pc:sldMk cId="2054990944" sldId="486"/>
        </pc:sldMkLst>
        <pc:spChg chg="del">
          <ac:chgData name="Filaroski, Taylor" userId="808e8b38-dcd7-4790-8255-e9ab0a59a131" providerId="ADAL" clId="{6BF23491-7A95-40B6-9727-7A3975CD8EFC}" dt="2021-03-15T15:45:40.198" v="186"/>
          <ac:spMkLst>
            <pc:docMk/>
            <pc:sldMk cId="2054990944" sldId="486"/>
            <ac:spMk id="2" creationId="{CE59E05E-1F79-4DEB-945D-8D50B2AF2A35}"/>
          </ac:spMkLst>
        </pc:spChg>
        <pc:spChg chg="mod">
          <ac:chgData name="Filaroski, Taylor" userId="808e8b38-dcd7-4790-8255-e9ab0a59a131" providerId="ADAL" clId="{6BF23491-7A95-40B6-9727-7A3975CD8EFC}" dt="2021-03-15T15:45:40.198" v="186"/>
          <ac:spMkLst>
            <pc:docMk/>
            <pc:sldMk cId="2054990944" sldId="486"/>
            <ac:spMk id="3" creationId="{493A41AB-4A22-4DF3-9B29-B7F3CCFFE501}"/>
          </ac:spMkLst>
        </pc:spChg>
        <pc:spChg chg="add mod">
          <ac:chgData name="Filaroski, Taylor" userId="808e8b38-dcd7-4790-8255-e9ab0a59a131" providerId="ADAL" clId="{6BF23491-7A95-40B6-9727-7A3975CD8EFC}" dt="2021-03-15T15:45:59.045" v="220" actId="20577"/>
          <ac:spMkLst>
            <pc:docMk/>
            <pc:sldMk cId="2054990944" sldId="486"/>
            <ac:spMk id="4" creationId="{1C757549-CFFB-4868-B65E-B4BC6F9086F6}"/>
          </ac:spMkLst>
        </pc:spChg>
        <pc:spChg chg="add del mod">
          <ac:chgData name="Filaroski, Taylor" userId="808e8b38-dcd7-4790-8255-e9ab0a59a131" providerId="ADAL" clId="{6BF23491-7A95-40B6-9727-7A3975CD8EFC}" dt="2021-03-15T15:46:21.807" v="222" actId="478"/>
          <ac:spMkLst>
            <pc:docMk/>
            <pc:sldMk cId="2054990944" sldId="486"/>
            <ac:spMk id="5" creationId="{EA6ABF4E-130F-4A7A-BA01-9C21D207EA52}"/>
          </ac:spMkLst>
        </pc:spChg>
        <pc:spChg chg="add del mod">
          <ac:chgData name="Filaroski, Taylor" userId="808e8b38-dcd7-4790-8255-e9ab0a59a131" providerId="ADAL" clId="{6BF23491-7A95-40B6-9727-7A3975CD8EFC}" dt="2021-03-15T15:46:25.126" v="224" actId="478"/>
          <ac:spMkLst>
            <pc:docMk/>
            <pc:sldMk cId="2054990944" sldId="486"/>
            <ac:spMk id="7" creationId="{F833565E-F689-4A40-B3E6-69E5BFC20A04}"/>
          </ac:spMkLst>
        </pc:spChg>
        <pc:picChg chg="add mod">
          <ac:chgData name="Filaroski, Taylor" userId="808e8b38-dcd7-4790-8255-e9ab0a59a131" providerId="ADAL" clId="{6BF23491-7A95-40B6-9727-7A3975CD8EFC}" dt="2021-03-15T15:46:28.013" v="225" actId="1076"/>
          <ac:picMkLst>
            <pc:docMk/>
            <pc:sldMk cId="2054990944" sldId="486"/>
            <ac:picMk id="8" creationId="{7AE0550E-A1F6-4C1F-8A72-1F25E8378C50}"/>
          </ac:picMkLst>
        </pc:picChg>
      </pc:sldChg>
      <pc:sldChg chg="delSp modSp new del mod">
        <pc:chgData name="Filaroski, Taylor" userId="808e8b38-dcd7-4790-8255-e9ab0a59a131" providerId="ADAL" clId="{6BF23491-7A95-40B6-9727-7A3975CD8EFC}" dt="2021-03-15T15:48:30.275" v="277" actId="2696"/>
        <pc:sldMkLst>
          <pc:docMk/>
          <pc:sldMk cId="3728686908" sldId="487"/>
        </pc:sldMkLst>
        <pc:spChg chg="mod">
          <ac:chgData name="Filaroski, Taylor" userId="808e8b38-dcd7-4790-8255-e9ab0a59a131" providerId="ADAL" clId="{6BF23491-7A95-40B6-9727-7A3975CD8EFC}" dt="2021-03-15T15:47:51.695" v="274" actId="20577"/>
          <ac:spMkLst>
            <pc:docMk/>
            <pc:sldMk cId="3728686908" sldId="487"/>
            <ac:spMk id="2" creationId="{A79B1A5F-9DB6-4F80-8637-1963C9132521}"/>
          </ac:spMkLst>
        </pc:spChg>
        <pc:spChg chg="del">
          <ac:chgData name="Filaroski, Taylor" userId="808e8b38-dcd7-4790-8255-e9ab0a59a131" providerId="ADAL" clId="{6BF23491-7A95-40B6-9727-7A3975CD8EFC}" dt="2021-03-15T15:47:29.557" v="245"/>
          <ac:spMkLst>
            <pc:docMk/>
            <pc:sldMk cId="3728686908" sldId="487"/>
            <ac:spMk id="3" creationId="{73F85910-78D0-4C11-84A4-36BFEFE4B85A}"/>
          </ac:spMkLst>
        </pc:spChg>
        <pc:spChg chg="mod">
          <ac:chgData name="Filaroski, Taylor" userId="808e8b38-dcd7-4790-8255-e9ab0a59a131" providerId="ADAL" clId="{6BF23491-7A95-40B6-9727-7A3975CD8EFC}" dt="2021-03-15T15:47:29.557" v="245"/>
          <ac:spMkLst>
            <pc:docMk/>
            <pc:sldMk cId="3728686908" sldId="487"/>
            <ac:spMk id="4" creationId="{5DAB0DC5-D2CA-475C-A6F6-52C2DCEDF9C2}"/>
          </ac:spMkLst>
        </pc:spChg>
      </pc:sldChg>
      <pc:sldChg chg="addSp delSp modSp new del mod addCm modCm">
        <pc:chgData name="Filaroski, Taylor" userId="808e8b38-dcd7-4790-8255-e9ab0a59a131" providerId="ADAL" clId="{6BF23491-7A95-40B6-9727-7A3975CD8EFC}" dt="2021-03-16T18:43:55.360" v="1306" actId="47"/>
        <pc:sldMkLst>
          <pc:docMk/>
          <pc:sldMk cId="3949618509" sldId="487"/>
        </pc:sldMkLst>
        <pc:spChg chg="del">
          <ac:chgData name="Filaroski, Taylor" userId="808e8b38-dcd7-4790-8255-e9ab0a59a131" providerId="ADAL" clId="{6BF23491-7A95-40B6-9727-7A3975CD8EFC}" dt="2021-03-15T15:48:39.484" v="280"/>
          <ac:spMkLst>
            <pc:docMk/>
            <pc:sldMk cId="3949618509" sldId="487"/>
            <ac:spMk id="2" creationId="{5061A8F1-5C1F-4396-BB86-F2D9A58AAAA2}"/>
          </ac:spMkLst>
        </pc:spChg>
        <pc:spChg chg="del">
          <ac:chgData name="Filaroski, Taylor" userId="808e8b38-dcd7-4790-8255-e9ab0a59a131" providerId="ADAL" clId="{6BF23491-7A95-40B6-9727-7A3975CD8EFC}" dt="2021-03-15T15:48:39.484" v="280"/>
          <ac:spMkLst>
            <pc:docMk/>
            <pc:sldMk cId="3949618509" sldId="487"/>
            <ac:spMk id="3" creationId="{0F075B5E-0E8C-467F-8281-D7FC956C6458}"/>
          </ac:spMkLst>
        </pc:spChg>
        <pc:spChg chg="mod">
          <ac:chgData name="Filaroski, Taylor" userId="808e8b38-dcd7-4790-8255-e9ab0a59a131" providerId="ADAL" clId="{6BF23491-7A95-40B6-9727-7A3975CD8EFC}" dt="2021-03-15T15:48:58.433" v="283"/>
          <ac:spMkLst>
            <pc:docMk/>
            <pc:sldMk cId="3949618509" sldId="487"/>
            <ac:spMk id="4" creationId="{1EC28639-D143-43B8-B42E-F49A9B430354}"/>
          </ac:spMkLst>
        </pc:spChg>
        <pc:spChg chg="add del mod">
          <ac:chgData name="Filaroski, Taylor" userId="808e8b38-dcd7-4790-8255-e9ab0a59a131" providerId="ADAL" clId="{6BF23491-7A95-40B6-9727-7A3975CD8EFC}" dt="2021-03-15T15:48:45.522" v="281"/>
          <ac:spMkLst>
            <pc:docMk/>
            <pc:sldMk cId="3949618509" sldId="487"/>
            <ac:spMk id="5" creationId="{2B4F3410-C3BC-4713-88B3-AB1D84BD84F6}"/>
          </ac:spMkLst>
        </pc:spChg>
        <pc:spChg chg="add del mod">
          <ac:chgData name="Filaroski, Taylor" userId="808e8b38-dcd7-4790-8255-e9ab0a59a131" providerId="ADAL" clId="{6BF23491-7A95-40B6-9727-7A3975CD8EFC}" dt="2021-03-15T15:48:52.150" v="282"/>
          <ac:spMkLst>
            <pc:docMk/>
            <pc:sldMk cId="3949618509" sldId="487"/>
            <ac:spMk id="6" creationId="{C82A52BA-B082-4FEB-A98E-CE4F1E6575D2}"/>
          </ac:spMkLst>
        </pc:spChg>
        <pc:spChg chg="add del mod">
          <ac:chgData name="Filaroski, Taylor" userId="808e8b38-dcd7-4790-8255-e9ab0a59a131" providerId="ADAL" clId="{6BF23491-7A95-40B6-9727-7A3975CD8EFC}" dt="2021-03-15T15:48:58.433" v="283"/>
          <ac:spMkLst>
            <pc:docMk/>
            <pc:sldMk cId="3949618509" sldId="487"/>
            <ac:spMk id="7" creationId="{F8139C27-3642-42F3-8323-79010382AB9E}"/>
          </ac:spMkLst>
        </pc:spChg>
        <pc:spChg chg="add mod">
          <ac:chgData name="Filaroski, Taylor" userId="808e8b38-dcd7-4790-8255-e9ab0a59a131" providerId="ADAL" clId="{6BF23491-7A95-40B6-9727-7A3975CD8EFC}" dt="2021-03-15T15:50:31.685" v="426" actId="20577"/>
          <ac:spMkLst>
            <pc:docMk/>
            <pc:sldMk cId="3949618509" sldId="487"/>
            <ac:spMk id="8" creationId="{3AF98568-BDEC-4296-A039-D9FA36009F1C}"/>
          </ac:spMkLst>
        </pc:spChg>
        <pc:spChg chg="add mod">
          <ac:chgData name="Filaroski, Taylor" userId="808e8b38-dcd7-4790-8255-e9ab0a59a131" providerId="ADAL" clId="{6BF23491-7A95-40B6-9727-7A3975CD8EFC}" dt="2021-03-15T18:42:37.595" v="639" actId="20577"/>
          <ac:spMkLst>
            <pc:docMk/>
            <pc:sldMk cId="3949618509" sldId="487"/>
            <ac:spMk id="9" creationId="{ACB9C8BE-2DD9-4955-A866-C97D64A00529}"/>
          </ac:spMkLst>
        </pc:spChg>
        <pc:spChg chg="add mod">
          <ac:chgData name="Filaroski, Taylor" userId="808e8b38-dcd7-4790-8255-e9ab0a59a131" providerId="ADAL" clId="{6BF23491-7A95-40B6-9727-7A3975CD8EFC}" dt="2021-03-15T18:42:23.899" v="632" actId="1076"/>
          <ac:spMkLst>
            <pc:docMk/>
            <pc:sldMk cId="3949618509" sldId="487"/>
            <ac:spMk id="10" creationId="{F79E7118-6E50-4CBA-84BB-F28411B6DCE1}"/>
          </ac:spMkLst>
        </pc:spChg>
        <pc:cxnChg chg="add del">
          <ac:chgData name="Filaroski, Taylor" userId="808e8b38-dcd7-4790-8255-e9ab0a59a131" providerId="ADAL" clId="{6BF23491-7A95-40B6-9727-7A3975CD8EFC}" dt="2021-03-15T18:42:53.609" v="641" actId="478"/>
          <ac:cxnSpMkLst>
            <pc:docMk/>
            <pc:sldMk cId="3949618509" sldId="487"/>
            <ac:cxnSpMk id="12" creationId="{9A79D1D7-A1B7-42A6-B9E0-D79FCBF9A6E1}"/>
          </ac:cxnSpMkLst>
        </pc:cxnChg>
        <pc:cxnChg chg="add">
          <ac:chgData name="Filaroski, Taylor" userId="808e8b38-dcd7-4790-8255-e9ab0a59a131" providerId="ADAL" clId="{6BF23491-7A95-40B6-9727-7A3975CD8EFC}" dt="2021-03-15T18:42:58.643" v="642" actId="11529"/>
          <ac:cxnSpMkLst>
            <pc:docMk/>
            <pc:sldMk cId="3949618509" sldId="487"/>
            <ac:cxnSpMk id="14" creationId="{F1AF5D0F-C32B-400F-AA65-2D1144B37780}"/>
          </ac:cxnSpMkLst>
        </pc:cxnChg>
        <pc:cxnChg chg="add">
          <ac:chgData name="Filaroski, Taylor" userId="808e8b38-dcd7-4790-8255-e9ab0a59a131" providerId="ADAL" clId="{6BF23491-7A95-40B6-9727-7A3975CD8EFC}" dt="2021-03-15T18:43:05.155" v="643" actId="11529"/>
          <ac:cxnSpMkLst>
            <pc:docMk/>
            <pc:sldMk cId="3949618509" sldId="487"/>
            <ac:cxnSpMk id="16" creationId="{DDFB0C6B-1E7B-4721-82C5-2E1E5BEB913B}"/>
          </ac:cxnSpMkLst>
        </pc:cxnChg>
        <pc:cxnChg chg="add">
          <ac:chgData name="Filaroski, Taylor" userId="808e8b38-dcd7-4790-8255-e9ab0a59a131" providerId="ADAL" clId="{6BF23491-7A95-40B6-9727-7A3975CD8EFC}" dt="2021-03-15T18:43:13.482" v="644" actId="11529"/>
          <ac:cxnSpMkLst>
            <pc:docMk/>
            <pc:sldMk cId="3949618509" sldId="487"/>
            <ac:cxnSpMk id="18" creationId="{2414C257-6ABF-4BD1-AB29-6995F750082A}"/>
          </ac:cxnSpMkLst>
        </pc:cxnChg>
      </pc:sldChg>
      <pc:sldChg chg="addSp delSp modSp new del">
        <pc:chgData name="Filaroski, Taylor" userId="808e8b38-dcd7-4790-8255-e9ab0a59a131" providerId="ADAL" clId="{6BF23491-7A95-40B6-9727-7A3975CD8EFC}" dt="2021-03-15T15:48:32.348" v="278" actId="2696"/>
        <pc:sldMkLst>
          <pc:docMk/>
          <pc:sldMk cId="2072477265" sldId="488"/>
        </pc:sldMkLst>
        <pc:spChg chg="del">
          <ac:chgData name="Filaroski, Taylor" userId="808e8b38-dcd7-4790-8255-e9ab0a59a131" providerId="ADAL" clId="{6BF23491-7A95-40B6-9727-7A3975CD8EFC}" dt="2021-03-15T15:48:09.026" v="276"/>
          <ac:spMkLst>
            <pc:docMk/>
            <pc:sldMk cId="2072477265" sldId="488"/>
            <ac:spMk id="2" creationId="{4D530F5F-4ABA-4051-9575-74695B319FBB}"/>
          </ac:spMkLst>
        </pc:spChg>
        <pc:spChg chg="mod">
          <ac:chgData name="Filaroski, Taylor" userId="808e8b38-dcd7-4790-8255-e9ab0a59a131" providerId="ADAL" clId="{6BF23491-7A95-40B6-9727-7A3975CD8EFC}" dt="2021-03-15T15:48:09.026" v="276"/>
          <ac:spMkLst>
            <pc:docMk/>
            <pc:sldMk cId="2072477265" sldId="488"/>
            <ac:spMk id="3" creationId="{F75508D3-9045-44D7-A9A4-5FA808F77223}"/>
          </ac:spMkLst>
        </pc:spChg>
        <pc:spChg chg="add mod">
          <ac:chgData name="Filaroski, Taylor" userId="808e8b38-dcd7-4790-8255-e9ab0a59a131" providerId="ADAL" clId="{6BF23491-7A95-40B6-9727-7A3975CD8EFC}" dt="2021-03-15T15:48:09.026" v="276"/>
          <ac:spMkLst>
            <pc:docMk/>
            <pc:sldMk cId="2072477265" sldId="488"/>
            <ac:spMk id="4" creationId="{0E612F75-36C7-46DA-991D-DEC8C50A358C}"/>
          </ac:spMkLst>
        </pc:spChg>
        <pc:spChg chg="add mod">
          <ac:chgData name="Filaroski, Taylor" userId="808e8b38-dcd7-4790-8255-e9ab0a59a131" providerId="ADAL" clId="{6BF23491-7A95-40B6-9727-7A3975CD8EFC}" dt="2021-03-15T15:48:09.026" v="276"/>
          <ac:spMkLst>
            <pc:docMk/>
            <pc:sldMk cId="2072477265" sldId="488"/>
            <ac:spMk id="5" creationId="{7425CAF7-90A7-4573-8B92-8730DB2B2F9B}"/>
          </ac:spMkLst>
        </pc:spChg>
      </pc:sldChg>
      <pc:sldChg chg="addSp delSp modSp new del mod">
        <pc:chgData name="Filaroski, Taylor" userId="808e8b38-dcd7-4790-8255-e9ab0a59a131" providerId="ADAL" clId="{6BF23491-7A95-40B6-9727-7A3975CD8EFC}" dt="2021-03-15T15:50:33.757" v="427" actId="47"/>
        <pc:sldMkLst>
          <pc:docMk/>
          <pc:sldMk cId="3008027319" sldId="488"/>
        </pc:sldMkLst>
        <pc:spChg chg="del">
          <ac:chgData name="Filaroski, Taylor" userId="808e8b38-dcd7-4790-8255-e9ab0a59a131" providerId="ADAL" clId="{6BF23491-7A95-40B6-9727-7A3975CD8EFC}" dt="2021-03-15T15:49:21.580" v="294"/>
          <ac:spMkLst>
            <pc:docMk/>
            <pc:sldMk cId="3008027319" sldId="488"/>
            <ac:spMk id="2" creationId="{5CE764D9-26E2-4DB3-8606-78B2F15F4DB8}"/>
          </ac:spMkLst>
        </pc:spChg>
        <pc:spChg chg="mod">
          <ac:chgData name="Filaroski, Taylor" userId="808e8b38-dcd7-4790-8255-e9ab0a59a131" providerId="ADAL" clId="{6BF23491-7A95-40B6-9727-7A3975CD8EFC}" dt="2021-03-15T15:49:21.580" v="294"/>
          <ac:spMkLst>
            <pc:docMk/>
            <pc:sldMk cId="3008027319" sldId="488"/>
            <ac:spMk id="3" creationId="{A5CC1ED7-F95B-499B-AB39-A36975CAD2FC}"/>
          </ac:spMkLst>
        </pc:spChg>
        <pc:spChg chg="add mod">
          <ac:chgData name="Filaroski, Taylor" userId="808e8b38-dcd7-4790-8255-e9ab0a59a131" providerId="ADAL" clId="{6BF23491-7A95-40B6-9727-7A3975CD8EFC}" dt="2021-03-15T15:49:21.580" v="294"/>
          <ac:spMkLst>
            <pc:docMk/>
            <pc:sldMk cId="3008027319" sldId="488"/>
            <ac:spMk id="4" creationId="{112A7F6B-682E-4C46-A214-938B6D5CFDC2}"/>
          </ac:spMkLst>
        </pc:spChg>
        <pc:spChg chg="add mod">
          <ac:chgData name="Filaroski, Taylor" userId="808e8b38-dcd7-4790-8255-e9ab0a59a131" providerId="ADAL" clId="{6BF23491-7A95-40B6-9727-7A3975CD8EFC}" dt="2021-03-15T15:49:24.604" v="299" actId="20577"/>
          <ac:spMkLst>
            <pc:docMk/>
            <pc:sldMk cId="3008027319" sldId="488"/>
            <ac:spMk id="5" creationId="{F61AC2D3-EF69-4042-BC31-F6D85FCB5437}"/>
          </ac:spMkLst>
        </pc:spChg>
      </pc:sldChg>
      <pc:sldChg chg="addSp delSp modSp new mod ord addCm delCm modCm">
        <pc:chgData name="Filaroski, Taylor" userId="808e8b38-dcd7-4790-8255-e9ab0a59a131" providerId="ADAL" clId="{6BF23491-7A95-40B6-9727-7A3975CD8EFC}" dt="2021-03-23T17:50:17.917" v="2920" actId="1592"/>
        <pc:sldMkLst>
          <pc:docMk/>
          <pc:sldMk cId="3267020434" sldId="488"/>
        </pc:sldMkLst>
        <pc:spChg chg="del">
          <ac:chgData name="Filaroski, Taylor" userId="808e8b38-dcd7-4790-8255-e9ab0a59a131" providerId="ADAL" clId="{6BF23491-7A95-40B6-9727-7A3975CD8EFC}" dt="2021-03-15T15:50:41.814" v="429"/>
          <ac:spMkLst>
            <pc:docMk/>
            <pc:sldMk cId="3267020434" sldId="488"/>
            <ac:spMk id="2" creationId="{7B0A329C-CD52-49AF-A14C-4EA7981A1668}"/>
          </ac:spMkLst>
        </pc:spChg>
        <pc:spChg chg="mod">
          <ac:chgData name="Filaroski, Taylor" userId="808e8b38-dcd7-4790-8255-e9ab0a59a131" providerId="ADAL" clId="{6BF23491-7A95-40B6-9727-7A3975CD8EFC}" dt="2021-03-15T18:37:47.101" v="471"/>
          <ac:spMkLst>
            <pc:docMk/>
            <pc:sldMk cId="3267020434" sldId="488"/>
            <ac:spMk id="3" creationId="{117E8C10-02C6-4227-B056-D2ACF28F2247}"/>
          </ac:spMkLst>
        </pc:spChg>
        <pc:spChg chg="add mod">
          <ac:chgData name="Filaroski, Taylor" userId="808e8b38-dcd7-4790-8255-e9ab0a59a131" providerId="ADAL" clId="{6BF23491-7A95-40B6-9727-7A3975CD8EFC}" dt="2021-03-15T18:37:47.101" v="471"/>
          <ac:spMkLst>
            <pc:docMk/>
            <pc:sldMk cId="3267020434" sldId="488"/>
            <ac:spMk id="4" creationId="{30955E94-EE7F-4464-A13A-49CA74F04998}"/>
          </ac:spMkLst>
        </pc:spChg>
        <pc:picChg chg="add mod">
          <ac:chgData name="Filaroski, Taylor" userId="808e8b38-dcd7-4790-8255-e9ab0a59a131" providerId="ADAL" clId="{6BF23491-7A95-40B6-9727-7A3975CD8EFC}" dt="2021-03-15T18:26:14.321" v="448" actId="14100"/>
          <ac:picMkLst>
            <pc:docMk/>
            <pc:sldMk cId="3267020434" sldId="488"/>
            <ac:picMk id="5" creationId="{A535B191-637A-4F7D-A05C-CB37B0C698B5}"/>
          </ac:picMkLst>
        </pc:picChg>
        <pc:picChg chg="add del mod">
          <ac:chgData name="Filaroski, Taylor" userId="808e8b38-dcd7-4790-8255-e9ab0a59a131" providerId="ADAL" clId="{6BF23491-7A95-40B6-9727-7A3975CD8EFC}" dt="2021-03-15T18:37:55.867" v="473" actId="21"/>
          <ac:picMkLst>
            <pc:docMk/>
            <pc:sldMk cId="3267020434" sldId="488"/>
            <ac:picMk id="6" creationId="{9D36AEE6-1BEA-40A3-B959-9618C5BAA4CF}"/>
          </ac:picMkLst>
        </pc:picChg>
        <pc:picChg chg="add del mod">
          <ac:chgData name="Filaroski, Taylor" userId="808e8b38-dcd7-4790-8255-e9ab0a59a131" providerId="ADAL" clId="{6BF23491-7A95-40B6-9727-7A3975CD8EFC}" dt="2021-03-15T18:38:34.008" v="486" actId="21"/>
          <ac:picMkLst>
            <pc:docMk/>
            <pc:sldMk cId="3267020434" sldId="488"/>
            <ac:picMk id="7" creationId="{9730D734-23C8-4B99-8BCF-1142DF113771}"/>
          </ac:picMkLst>
        </pc:picChg>
        <pc:picChg chg="add del mod">
          <ac:chgData name="Filaroski, Taylor" userId="808e8b38-dcd7-4790-8255-e9ab0a59a131" providerId="ADAL" clId="{6BF23491-7A95-40B6-9727-7A3975CD8EFC}" dt="2021-03-15T18:38:41.585" v="488" actId="21"/>
          <ac:picMkLst>
            <pc:docMk/>
            <pc:sldMk cId="3267020434" sldId="488"/>
            <ac:picMk id="8" creationId="{0EE9AC9C-2CA9-4402-9B65-2F4A211D4009}"/>
          </ac:picMkLst>
        </pc:picChg>
        <pc:picChg chg="add mod">
          <ac:chgData name="Filaroski, Taylor" userId="808e8b38-dcd7-4790-8255-e9ab0a59a131" providerId="ADAL" clId="{6BF23491-7A95-40B6-9727-7A3975CD8EFC}" dt="2021-03-15T18:39:18.849" v="493" actId="14100"/>
          <ac:picMkLst>
            <pc:docMk/>
            <pc:sldMk cId="3267020434" sldId="488"/>
            <ac:picMk id="9" creationId="{D0BE79E8-708B-45B2-982D-0855FA6A69A1}"/>
          </ac:picMkLst>
        </pc:picChg>
      </pc:sldChg>
      <pc:sldChg chg="addSp modSp new mod ord addCm delCm modCm">
        <pc:chgData name="Filaroski, Taylor" userId="808e8b38-dcd7-4790-8255-e9ab0a59a131" providerId="ADAL" clId="{6BF23491-7A95-40B6-9727-7A3975CD8EFC}" dt="2021-03-23T12:58:48.627" v="2766" actId="1592"/>
        <pc:sldMkLst>
          <pc:docMk/>
          <pc:sldMk cId="2806312021" sldId="489"/>
        </pc:sldMkLst>
        <pc:spChg chg="add mod">
          <ac:chgData name="Filaroski, Taylor" userId="808e8b38-dcd7-4790-8255-e9ab0a59a131" providerId="ADAL" clId="{6BF23491-7A95-40B6-9727-7A3975CD8EFC}" dt="2021-03-15T18:38:21.199" v="477" actId="20577"/>
          <ac:spMkLst>
            <pc:docMk/>
            <pc:sldMk cId="2806312021" sldId="489"/>
            <ac:spMk id="4" creationId="{915431CD-0B39-4420-887F-0F8CB1BEF452}"/>
          </ac:spMkLst>
        </pc:spChg>
        <pc:picChg chg="add mod">
          <ac:chgData name="Filaroski, Taylor" userId="808e8b38-dcd7-4790-8255-e9ab0a59a131" providerId="ADAL" clId="{6BF23491-7A95-40B6-9727-7A3975CD8EFC}" dt="2021-03-15T18:39:22.905" v="494" actId="1076"/>
          <ac:picMkLst>
            <pc:docMk/>
            <pc:sldMk cId="2806312021" sldId="489"/>
            <ac:picMk id="3" creationId="{77BF382C-CA65-47DF-9571-0A3D5C893C46}"/>
          </ac:picMkLst>
        </pc:picChg>
        <pc:picChg chg="add mod">
          <ac:chgData name="Filaroski, Taylor" userId="808e8b38-dcd7-4790-8255-e9ab0a59a131" providerId="ADAL" clId="{6BF23491-7A95-40B6-9727-7A3975CD8EFC}" dt="2021-03-15T18:39:42.739" v="497" actId="14100"/>
          <ac:picMkLst>
            <pc:docMk/>
            <pc:sldMk cId="2806312021" sldId="489"/>
            <ac:picMk id="5" creationId="{F9D316D3-2CAD-4FEB-BC95-E85D0B4158F2}"/>
          </ac:picMkLst>
        </pc:picChg>
      </pc:sldChg>
      <pc:sldChg chg="addSp modSp new mod ord addCm delCm modCm">
        <pc:chgData name="Filaroski, Taylor" userId="808e8b38-dcd7-4790-8255-e9ab0a59a131" providerId="ADAL" clId="{6BF23491-7A95-40B6-9727-7A3975CD8EFC}" dt="2021-03-23T12:58:51.330" v="2767" actId="1592"/>
        <pc:sldMkLst>
          <pc:docMk/>
          <pc:sldMk cId="725837137" sldId="490"/>
        </pc:sldMkLst>
        <pc:spChg chg="add mod">
          <ac:chgData name="Filaroski, Taylor" userId="808e8b38-dcd7-4790-8255-e9ab0a59a131" providerId="ADAL" clId="{6BF23491-7A95-40B6-9727-7A3975CD8EFC}" dt="2021-03-15T18:38:26.058" v="481" actId="20577"/>
          <ac:spMkLst>
            <pc:docMk/>
            <pc:sldMk cId="725837137" sldId="490"/>
            <ac:spMk id="3" creationId="{248CA282-E76A-4832-A644-743F5800FD56}"/>
          </ac:spMkLst>
        </pc:spChg>
        <pc:picChg chg="add mod">
          <ac:chgData name="Filaroski, Taylor" userId="808e8b38-dcd7-4790-8255-e9ab0a59a131" providerId="ADAL" clId="{6BF23491-7A95-40B6-9727-7A3975CD8EFC}" dt="2021-03-15T18:40:06.266" v="502" actId="1076"/>
          <ac:picMkLst>
            <pc:docMk/>
            <pc:sldMk cId="725837137" sldId="490"/>
            <ac:picMk id="4" creationId="{A540330A-4CEA-421D-904D-FC9DA4934F38}"/>
          </ac:picMkLst>
        </pc:picChg>
        <pc:picChg chg="add mod">
          <ac:chgData name="Filaroski, Taylor" userId="808e8b38-dcd7-4790-8255-e9ab0a59a131" providerId="ADAL" clId="{6BF23491-7A95-40B6-9727-7A3975CD8EFC}" dt="2021-03-15T18:40:46.913" v="510" actId="14100"/>
          <ac:picMkLst>
            <pc:docMk/>
            <pc:sldMk cId="725837137" sldId="490"/>
            <ac:picMk id="5" creationId="{1542B626-9CA9-4558-9D73-9E81FF031535}"/>
          </ac:picMkLst>
        </pc:picChg>
      </pc:sldChg>
      <pc:sldChg chg="addSp modSp new mod ord addCm delCm modCm">
        <pc:chgData name="Filaroski, Taylor" userId="808e8b38-dcd7-4790-8255-e9ab0a59a131" providerId="ADAL" clId="{6BF23491-7A95-40B6-9727-7A3975CD8EFC}" dt="2021-03-23T12:58:52.787" v="2768" actId="1592"/>
        <pc:sldMkLst>
          <pc:docMk/>
          <pc:sldMk cId="3349321912" sldId="491"/>
        </pc:sldMkLst>
        <pc:spChg chg="add mod">
          <ac:chgData name="Filaroski, Taylor" userId="808e8b38-dcd7-4790-8255-e9ab0a59a131" providerId="ADAL" clId="{6BF23491-7A95-40B6-9727-7A3975CD8EFC}" dt="2021-03-15T18:38:30.715" v="485" actId="20577"/>
          <ac:spMkLst>
            <pc:docMk/>
            <pc:sldMk cId="3349321912" sldId="491"/>
            <ac:spMk id="3" creationId="{233AE2F6-7BA7-4FBE-99D1-EB4407AA5ED8}"/>
          </ac:spMkLst>
        </pc:spChg>
        <pc:picChg chg="add mod">
          <ac:chgData name="Filaroski, Taylor" userId="808e8b38-dcd7-4790-8255-e9ab0a59a131" providerId="ADAL" clId="{6BF23491-7A95-40B6-9727-7A3975CD8EFC}" dt="2021-03-15T18:40:11.850" v="505" actId="1076"/>
          <ac:picMkLst>
            <pc:docMk/>
            <pc:sldMk cId="3349321912" sldId="491"/>
            <ac:picMk id="4" creationId="{C1E1B551-7AE2-4403-9E37-418A16A88FB3}"/>
          </ac:picMkLst>
        </pc:picChg>
        <pc:picChg chg="add mod">
          <ac:chgData name="Filaroski, Taylor" userId="808e8b38-dcd7-4790-8255-e9ab0a59a131" providerId="ADAL" clId="{6BF23491-7A95-40B6-9727-7A3975CD8EFC}" dt="2021-03-15T18:41:11.745" v="513" actId="14100"/>
          <ac:picMkLst>
            <pc:docMk/>
            <pc:sldMk cId="3349321912" sldId="491"/>
            <ac:picMk id="5" creationId="{C3E1B876-BC4D-4134-8D2E-C6C8ACFB8E8E}"/>
          </ac:picMkLst>
        </pc:picChg>
      </pc:sldChg>
      <pc:sldChg chg="addSp delSp modSp new mod addCm delCm modCm">
        <pc:chgData name="Filaroski, Taylor" userId="808e8b38-dcd7-4790-8255-e9ab0a59a131" providerId="ADAL" clId="{6BF23491-7A95-40B6-9727-7A3975CD8EFC}" dt="2021-03-25T11:49:48.420" v="3057" actId="20577"/>
        <pc:sldMkLst>
          <pc:docMk/>
          <pc:sldMk cId="769924481" sldId="492"/>
        </pc:sldMkLst>
        <pc:spChg chg="del">
          <ac:chgData name="Filaroski, Taylor" userId="808e8b38-dcd7-4790-8255-e9ab0a59a131" providerId="ADAL" clId="{6BF23491-7A95-40B6-9727-7A3975CD8EFC}" dt="2021-03-15T19:09:53.147" v="695"/>
          <ac:spMkLst>
            <pc:docMk/>
            <pc:sldMk cId="769924481" sldId="492"/>
            <ac:spMk id="2" creationId="{72EC8177-6B96-4666-891A-5A198B9A763A}"/>
          </ac:spMkLst>
        </pc:spChg>
        <pc:spChg chg="add mod">
          <ac:chgData name="Filaroski, Taylor" userId="808e8b38-dcd7-4790-8255-e9ab0a59a131" providerId="ADAL" clId="{6BF23491-7A95-40B6-9727-7A3975CD8EFC}" dt="2021-03-17T14:24:36.689" v="2497" actId="1076"/>
          <ac:spMkLst>
            <pc:docMk/>
            <pc:sldMk cId="769924481" sldId="492"/>
            <ac:spMk id="2" creationId="{B3B80EC2-F8ED-4E46-B9AB-A72474D830DA}"/>
          </ac:spMkLst>
        </pc:spChg>
        <pc:spChg chg="del">
          <ac:chgData name="Filaroski, Taylor" userId="808e8b38-dcd7-4790-8255-e9ab0a59a131" providerId="ADAL" clId="{6BF23491-7A95-40B6-9727-7A3975CD8EFC}" dt="2021-03-15T19:09:53.147" v="695"/>
          <ac:spMkLst>
            <pc:docMk/>
            <pc:sldMk cId="769924481" sldId="492"/>
            <ac:spMk id="3" creationId="{9935179E-EA75-437C-A59D-F708D8CF8D71}"/>
          </ac:spMkLst>
        </pc:spChg>
        <pc:spChg chg="mod">
          <ac:chgData name="Filaroski, Taylor" userId="808e8b38-dcd7-4790-8255-e9ab0a59a131" providerId="ADAL" clId="{6BF23491-7A95-40B6-9727-7A3975CD8EFC}" dt="2021-03-16T18:52:49.431" v="1687"/>
          <ac:spMkLst>
            <pc:docMk/>
            <pc:sldMk cId="769924481" sldId="492"/>
            <ac:spMk id="4" creationId="{3CFF2B24-BCEE-41EA-9DF0-F1F216791906}"/>
          </ac:spMkLst>
        </pc:spChg>
        <pc:spChg chg="add mod">
          <ac:chgData name="Filaroski, Taylor" userId="808e8b38-dcd7-4790-8255-e9ab0a59a131" providerId="ADAL" clId="{6BF23491-7A95-40B6-9727-7A3975CD8EFC}" dt="2021-03-25T11:49:48.420" v="3057" actId="20577"/>
          <ac:spMkLst>
            <pc:docMk/>
            <pc:sldMk cId="769924481" sldId="492"/>
            <ac:spMk id="5" creationId="{1805827D-88EC-4A06-AAE4-C0056E3CDC1A}"/>
          </ac:spMkLst>
        </pc:spChg>
        <pc:spChg chg="add mod">
          <ac:chgData name="Filaroski, Taylor" userId="808e8b38-dcd7-4790-8255-e9ab0a59a131" providerId="ADAL" clId="{6BF23491-7A95-40B6-9727-7A3975CD8EFC}" dt="2021-03-15T19:48:05.312" v="801" actId="20577"/>
          <ac:spMkLst>
            <pc:docMk/>
            <pc:sldMk cId="769924481" sldId="492"/>
            <ac:spMk id="7" creationId="{BA3A127F-3917-4DD6-92C2-1848D71BF77D}"/>
          </ac:spMkLst>
        </pc:spChg>
        <pc:graphicFrameChg chg="add del mod">
          <ac:chgData name="Filaroski, Taylor" userId="808e8b38-dcd7-4790-8255-e9ab0a59a131" providerId="ADAL" clId="{6BF23491-7A95-40B6-9727-7A3975CD8EFC}" dt="2021-03-15T19:49:17.560" v="802" actId="478"/>
          <ac:graphicFrameMkLst>
            <pc:docMk/>
            <pc:sldMk cId="769924481" sldId="492"/>
            <ac:graphicFrameMk id="8" creationId="{A7880017-54F1-4628-924D-CBACF1666A05}"/>
          </ac:graphicFrameMkLst>
        </pc:graphicFrameChg>
        <pc:picChg chg="add mod">
          <ac:chgData name="Filaroski, Taylor" userId="808e8b38-dcd7-4790-8255-e9ab0a59a131" providerId="ADAL" clId="{6BF23491-7A95-40B6-9727-7A3975CD8EFC}" dt="2021-03-15T19:11:19.412" v="704" actId="14826"/>
          <ac:picMkLst>
            <pc:docMk/>
            <pc:sldMk cId="769924481" sldId="492"/>
            <ac:picMk id="6" creationId="{42F2D408-C298-4CEF-B604-F2A3B48231D2}"/>
          </ac:picMkLst>
        </pc:picChg>
        <pc:picChg chg="add del mod">
          <ac:chgData name="Filaroski, Taylor" userId="808e8b38-dcd7-4790-8255-e9ab0a59a131" providerId="ADAL" clId="{6BF23491-7A95-40B6-9727-7A3975CD8EFC}" dt="2021-03-23T11:23:33.040" v="2724" actId="478"/>
          <ac:picMkLst>
            <pc:docMk/>
            <pc:sldMk cId="769924481" sldId="492"/>
            <ac:picMk id="8" creationId="{00532A1D-40D3-4DFB-8C17-8FF7697BCA90}"/>
          </ac:picMkLst>
        </pc:picChg>
        <pc:picChg chg="add del mod">
          <ac:chgData name="Filaroski, Taylor" userId="808e8b38-dcd7-4790-8255-e9ab0a59a131" providerId="ADAL" clId="{6BF23491-7A95-40B6-9727-7A3975CD8EFC}" dt="2021-03-15T19:49:45.135" v="818" actId="478"/>
          <ac:picMkLst>
            <pc:docMk/>
            <pc:sldMk cId="769924481" sldId="492"/>
            <ac:picMk id="9" creationId="{151295FE-0D1C-4BA7-9233-497E3891C7EE}"/>
          </ac:picMkLst>
        </pc:picChg>
        <pc:picChg chg="add del mod">
          <ac:chgData name="Filaroski, Taylor" userId="808e8b38-dcd7-4790-8255-e9ab0a59a131" providerId="ADAL" clId="{6BF23491-7A95-40B6-9727-7A3975CD8EFC}" dt="2021-03-23T11:25:02.120" v="2734" actId="478"/>
          <ac:picMkLst>
            <pc:docMk/>
            <pc:sldMk cId="769924481" sldId="492"/>
            <ac:picMk id="10" creationId="{A3C0AE14-0B2F-43B4-9BE3-31141DB8AA0B}"/>
          </ac:picMkLst>
        </pc:picChg>
        <pc:picChg chg="add del mod">
          <ac:chgData name="Filaroski, Taylor" userId="808e8b38-dcd7-4790-8255-e9ab0a59a131" providerId="ADAL" clId="{6BF23491-7A95-40B6-9727-7A3975CD8EFC}" dt="2021-03-17T14:24:30.373" v="2496" actId="478"/>
          <ac:picMkLst>
            <pc:docMk/>
            <pc:sldMk cId="769924481" sldId="492"/>
            <ac:picMk id="10" creationId="{F1C8F4FD-F54E-4565-9EDE-60AD23B61DEA}"/>
          </ac:picMkLst>
        </pc:picChg>
        <pc:picChg chg="add mod">
          <ac:chgData name="Filaroski, Taylor" userId="808e8b38-dcd7-4790-8255-e9ab0a59a131" providerId="ADAL" clId="{6BF23491-7A95-40B6-9727-7A3975CD8EFC}" dt="2021-03-23T11:25:05.800" v="2738" actId="14100"/>
          <ac:picMkLst>
            <pc:docMk/>
            <pc:sldMk cId="769924481" sldId="492"/>
            <ac:picMk id="12" creationId="{DB6F046C-F206-49BC-AFB0-5D28FC3CC4E2}"/>
          </ac:picMkLst>
        </pc:picChg>
      </pc:sldChg>
      <pc:sldChg chg="addSp delSp modSp new mod addCm delCm modCm">
        <pc:chgData name="Filaroski, Taylor" userId="808e8b38-dcd7-4790-8255-e9ab0a59a131" providerId="ADAL" clId="{6BF23491-7A95-40B6-9727-7A3975CD8EFC}" dt="2021-03-23T12:59:15.338" v="2769" actId="1592"/>
        <pc:sldMkLst>
          <pc:docMk/>
          <pc:sldMk cId="3077517039" sldId="493"/>
        </pc:sldMkLst>
        <pc:spChg chg="mod">
          <ac:chgData name="Filaroski, Taylor" userId="808e8b38-dcd7-4790-8255-e9ab0a59a131" providerId="ADAL" clId="{6BF23491-7A95-40B6-9727-7A3975CD8EFC}" dt="2021-03-16T18:53:34.321" v="1692"/>
          <ac:spMkLst>
            <pc:docMk/>
            <pc:sldMk cId="3077517039" sldId="493"/>
            <ac:spMk id="2" creationId="{3B6C0F5A-E185-4425-9168-17E8691EC541}"/>
          </ac:spMkLst>
        </pc:spChg>
        <pc:spChg chg="mod">
          <ac:chgData name="Filaroski, Taylor" userId="808e8b38-dcd7-4790-8255-e9ab0a59a131" providerId="ADAL" clId="{6BF23491-7A95-40B6-9727-7A3975CD8EFC}" dt="2021-03-16T18:53:34.321" v="1692"/>
          <ac:spMkLst>
            <pc:docMk/>
            <pc:sldMk cId="3077517039" sldId="493"/>
            <ac:spMk id="3" creationId="{28CB082B-4721-4D72-8637-657EC4E38688}"/>
          </ac:spMkLst>
        </pc:spChg>
        <pc:spChg chg="add mod">
          <ac:chgData name="Filaroski, Taylor" userId="808e8b38-dcd7-4790-8255-e9ab0a59a131" providerId="ADAL" clId="{6BF23491-7A95-40B6-9727-7A3975CD8EFC}" dt="2021-03-15T19:54:27.131" v="852" actId="20577"/>
          <ac:spMkLst>
            <pc:docMk/>
            <pc:sldMk cId="3077517039" sldId="493"/>
            <ac:spMk id="6" creationId="{0D35BBB7-740D-4F43-ABE5-45730A82C2AD}"/>
          </ac:spMkLst>
        </pc:spChg>
        <pc:graphicFrameChg chg="add del mod">
          <ac:chgData name="Filaroski, Taylor" userId="808e8b38-dcd7-4790-8255-e9ab0a59a131" providerId="ADAL" clId="{6BF23491-7A95-40B6-9727-7A3975CD8EFC}" dt="2021-03-15T19:55:01.629" v="854" actId="478"/>
          <ac:graphicFrameMkLst>
            <pc:docMk/>
            <pc:sldMk cId="3077517039" sldId="493"/>
            <ac:graphicFrameMk id="4" creationId="{E3DF5F9D-CBE5-4E59-8B4B-158E3258F687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5T19:55:09.043" v="858" actId="478"/>
          <ac:graphicFrameMkLst>
            <pc:docMk/>
            <pc:sldMk cId="3077517039" sldId="493"/>
            <ac:graphicFrameMk id="7" creationId="{4DD3780E-F647-4B9B-83AA-036CC0D0D143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8:42:55.613" v="1302" actId="1076"/>
          <ac:graphicFrameMkLst>
            <pc:docMk/>
            <pc:sldMk cId="3077517039" sldId="493"/>
            <ac:graphicFrameMk id="8" creationId="{4DD3780E-F647-4B9B-83AA-036CC0D0D143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5T19:57:57.188" v="895" actId="478"/>
          <ac:graphicFrameMkLst>
            <pc:docMk/>
            <pc:sldMk cId="3077517039" sldId="493"/>
            <ac:graphicFrameMk id="9" creationId="{64B3EEAF-489D-4028-9246-90D4A131A408}"/>
          </ac:graphicFrameMkLst>
        </pc:graphicFrameChg>
        <pc:picChg chg="add mod">
          <ac:chgData name="Filaroski, Taylor" userId="808e8b38-dcd7-4790-8255-e9ab0a59a131" providerId="ADAL" clId="{6BF23491-7A95-40B6-9727-7A3975CD8EFC}" dt="2021-03-15T20:02:31.599" v="902" actId="14826"/>
          <ac:picMkLst>
            <pc:docMk/>
            <pc:sldMk cId="3077517039" sldId="493"/>
            <ac:picMk id="5" creationId="{8DEE3B3F-8011-42F6-92E7-22360EF0AA6D}"/>
          </ac:picMkLst>
        </pc:picChg>
      </pc:sldChg>
      <pc:sldChg chg="addSp delSp modSp new mod addCm delCm modCm">
        <pc:chgData name="Filaroski, Taylor" userId="808e8b38-dcd7-4790-8255-e9ab0a59a131" providerId="ADAL" clId="{6BF23491-7A95-40B6-9727-7A3975CD8EFC}" dt="2021-03-23T17:50:17.937" v="2927" actId="1592"/>
        <pc:sldMkLst>
          <pc:docMk/>
          <pc:sldMk cId="1432573037" sldId="494"/>
        </pc:sldMkLst>
        <pc:spChg chg="del">
          <ac:chgData name="Filaroski, Taylor" userId="808e8b38-dcd7-4790-8255-e9ab0a59a131" providerId="ADAL" clId="{6BF23491-7A95-40B6-9727-7A3975CD8EFC}" dt="2021-03-15T20:01:45.259" v="901"/>
          <ac:spMkLst>
            <pc:docMk/>
            <pc:sldMk cId="1432573037" sldId="494"/>
            <ac:spMk id="2" creationId="{3E14DB80-15B4-4387-AA12-D82C5687D0FA}"/>
          </ac:spMkLst>
        </pc:spChg>
        <pc:spChg chg="mod">
          <ac:chgData name="Filaroski, Taylor" userId="808e8b38-dcd7-4790-8255-e9ab0a59a131" providerId="ADAL" clId="{6BF23491-7A95-40B6-9727-7A3975CD8EFC}" dt="2021-03-15T20:01:45.259" v="901"/>
          <ac:spMkLst>
            <pc:docMk/>
            <pc:sldMk cId="1432573037" sldId="494"/>
            <ac:spMk id="3" creationId="{B6DD3DC2-290F-4208-9F13-E0D245082B55}"/>
          </ac:spMkLst>
        </pc:spChg>
        <pc:spChg chg="add mod">
          <ac:chgData name="Filaroski, Taylor" userId="808e8b38-dcd7-4790-8255-e9ab0a59a131" providerId="ADAL" clId="{6BF23491-7A95-40B6-9727-7A3975CD8EFC}" dt="2021-03-15T20:03:59.836" v="917" actId="20577"/>
          <ac:spMkLst>
            <pc:docMk/>
            <pc:sldMk cId="1432573037" sldId="494"/>
            <ac:spMk id="4" creationId="{9EE4F4DA-1725-4CD4-A07E-D12EE526336C}"/>
          </ac:spMkLst>
        </pc:spChg>
        <pc:spChg chg="add del mod">
          <ac:chgData name="Filaroski, Taylor" userId="808e8b38-dcd7-4790-8255-e9ab0a59a131" providerId="ADAL" clId="{6BF23491-7A95-40B6-9727-7A3975CD8EFC}" dt="2021-03-15T20:03:02.112" v="908" actId="478"/>
          <ac:spMkLst>
            <pc:docMk/>
            <pc:sldMk cId="1432573037" sldId="494"/>
            <ac:spMk id="5" creationId="{F38ACD19-16CE-4FF7-93CC-3A7EC946CFF0}"/>
          </ac:spMkLst>
        </pc:spChg>
        <pc:spChg chg="add mod">
          <ac:chgData name="Filaroski, Taylor" userId="808e8b38-dcd7-4790-8255-e9ab0a59a131" providerId="ADAL" clId="{6BF23491-7A95-40B6-9727-7A3975CD8EFC}" dt="2021-03-15T20:05:42.905" v="920" actId="20577"/>
          <ac:spMkLst>
            <pc:docMk/>
            <pc:sldMk cId="1432573037" sldId="494"/>
            <ac:spMk id="8" creationId="{7963EE2C-96DB-4743-9A2A-234E125DA9CF}"/>
          </ac:spMkLst>
        </pc:spChg>
        <pc:spChg chg="add mod">
          <ac:chgData name="Filaroski, Taylor" userId="808e8b38-dcd7-4790-8255-e9ab0a59a131" providerId="ADAL" clId="{6BF23491-7A95-40B6-9727-7A3975CD8EFC}" dt="2021-03-18T17:46:42.237" v="2703" actId="1076"/>
          <ac:spMkLst>
            <pc:docMk/>
            <pc:sldMk cId="1432573037" sldId="494"/>
            <ac:spMk id="10" creationId="{B66B76DF-E72E-411D-8045-DB6EC68E2C28}"/>
          </ac:spMkLst>
        </pc:spChg>
        <pc:graphicFrameChg chg="add del mod">
          <ac:chgData name="Filaroski, Taylor" userId="808e8b38-dcd7-4790-8255-e9ab0a59a131" providerId="ADAL" clId="{6BF23491-7A95-40B6-9727-7A3975CD8EFC}" dt="2021-03-15T20:06:03.565" v="921" actId="478"/>
          <ac:graphicFrameMkLst>
            <pc:docMk/>
            <pc:sldMk cId="1432573037" sldId="494"/>
            <ac:graphicFrameMk id="6" creationId="{FC5A1789-3E89-4A25-B5EA-17ED5AADB7D2}"/>
          </ac:graphicFrameMkLst>
        </pc:graphicFrameChg>
        <pc:picChg chg="add mod">
          <ac:chgData name="Filaroski, Taylor" userId="808e8b38-dcd7-4790-8255-e9ab0a59a131" providerId="ADAL" clId="{6BF23491-7A95-40B6-9727-7A3975CD8EFC}" dt="2021-03-23T13:04:42.472" v="2805" actId="1076"/>
          <ac:picMkLst>
            <pc:docMk/>
            <pc:sldMk cId="1432573037" sldId="494"/>
            <ac:picMk id="5" creationId="{B6393A47-1BBF-4254-A2E0-37A6F2797A62}"/>
          </ac:picMkLst>
        </pc:picChg>
        <pc:picChg chg="add mod">
          <ac:chgData name="Filaroski, Taylor" userId="808e8b38-dcd7-4790-8255-e9ab0a59a131" providerId="ADAL" clId="{6BF23491-7A95-40B6-9727-7A3975CD8EFC}" dt="2021-03-15T20:03:21" v="910" actId="14826"/>
          <ac:picMkLst>
            <pc:docMk/>
            <pc:sldMk cId="1432573037" sldId="494"/>
            <ac:picMk id="7" creationId="{C91910DB-466D-4BC2-BF4E-84D59121BA33}"/>
          </ac:picMkLst>
        </pc:picChg>
        <pc:picChg chg="add del mod">
          <ac:chgData name="Filaroski, Taylor" userId="808e8b38-dcd7-4790-8255-e9ab0a59a131" providerId="ADAL" clId="{6BF23491-7A95-40B6-9727-7A3975CD8EFC}" dt="2021-03-18T17:46:28.163" v="2699" actId="478"/>
          <ac:picMkLst>
            <pc:docMk/>
            <pc:sldMk cId="1432573037" sldId="494"/>
            <ac:picMk id="9" creationId="{58833EA2-5B7B-4BEA-98C5-CE41DFB60056}"/>
          </ac:picMkLst>
        </pc:picChg>
      </pc:sldChg>
      <pc:sldChg chg="addSp delSp modSp new del mod">
        <pc:chgData name="Filaroski, Taylor" userId="808e8b38-dcd7-4790-8255-e9ab0a59a131" providerId="ADAL" clId="{6BF23491-7A95-40B6-9727-7A3975CD8EFC}" dt="2021-03-18T17:33:18.902" v="2577" actId="47"/>
        <pc:sldMkLst>
          <pc:docMk/>
          <pc:sldMk cId="2772885557" sldId="495"/>
        </pc:sldMkLst>
        <pc:spChg chg="del">
          <ac:chgData name="Filaroski, Taylor" userId="808e8b38-dcd7-4790-8255-e9ab0a59a131" providerId="ADAL" clId="{6BF23491-7A95-40B6-9727-7A3975CD8EFC}" dt="2021-03-16T18:09:13.621" v="934"/>
          <ac:spMkLst>
            <pc:docMk/>
            <pc:sldMk cId="2772885557" sldId="495"/>
            <ac:spMk id="2" creationId="{E9444281-C9BB-4423-9FD6-AA2B6B1001D6}"/>
          </ac:spMkLst>
        </pc:spChg>
        <pc:spChg chg="del">
          <ac:chgData name="Filaroski, Taylor" userId="808e8b38-dcd7-4790-8255-e9ab0a59a131" providerId="ADAL" clId="{6BF23491-7A95-40B6-9727-7A3975CD8EFC}" dt="2021-03-16T18:09:13.621" v="934"/>
          <ac:spMkLst>
            <pc:docMk/>
            <pc:sldMk cId="2772885557" sldId="495"/>
            <ac:spMk id="3" creationId="{B3B64C97-B34A-4052-A787-1E927DCC4D0B}"/>
          </ac:spMkLst>
        </pc:spChg>
        <pc:spChg chg="mod">
          <ac:chgData name="Filaroski, Taylor" userId="808e8b38-dcd7-4790-8255-e9ab0a59a131" providerId="ADAL" clId="{6BF23491-7A95-40B6-9727-7A3975CD8EFC}" dt="2021-03-16T18:09:13.621" v="934"/>
          <ac:spMkLst>
            <pc:docMk/>
            <pc:sldMk cId="2772885557" sldId="495"/>
            <ac:spMk id="4" creationId="{C840A9A9-FEF0-4760-B08F-BA3529A3896B}"/>
          </ac:spMkLst>
        </pc:spChg>
        <pc:spChg chg="add mod">
          <ac:chgData name="Filaroski, Taylor" userId="808e8b38-dcd7-4790-8255-e9ab0a59a131" providerId="ADAL" clId="{6BF23491-7A95-40B6-9727-7A3975CD8EFC}" dt="2021-03-16T18:09:32.981" v="950" actId="108"/>
          <ac:spMkLst>
            <pc:docMk/>
            <pc:sldMk cId="2772885557" sldId="495"/>
            <ac:spMk id="5" creationId="{3FA5BA9F-45E3-4B9D-A120-8923F4E6C124}"/>
          </ac:spMkLst>
        </pc:spChg>
      </pc:sldChg>
      <pc:sldChg chg="addSp delSp modSp new del mod addCm">
        <pc:chgData name="Filaroski, Taylor" userId="808e8b38-dcd7-4790-8255-e9ab0a59a131" providerId="ADAL" clId="{6BF23491-7A95-40B6-9727-7A3975CD8EFC}" dt="2021-03-19T11:20:03.214" v="2710" actId="47"/>
        <pc:sldMkLst>
          <pc:docMk/>
          <pc:sldMk cId="4207511734" sldId="496"/>
        </pc:sldMkLst>
        <pc:spChg chg="mod">
          <ac:chgData name="Filaroski, Taylor" userId="808e8b38-dcd7-4790-8255-e9ab0a59a131" providerId="ADAL" clId="{6BF23491-7A95-40B6-9727-7A3975CD8EFC}" dt="2021-03-16T18:49:49.389" v="1542"/>
          <ac:spMkLst>
            <pc:docMk/>
            <pc:sldMk cId="4207511734" sldId="496"/>
            <ac:spMk id="2" creationId="{B8D6F238-B85E-4EBB-98A2-B641D6407D9B}"/>
          </ac:spMkLst>
        </pc:spChg>
        <pc:spChg chg="add del mod">
          <ac:chgData name="Filaroski, Taylor" userId="808e8b38-dcd7-4790-8255-e9ab0a59a131" providerId="ADAL" clId="{6BF23491-7A95-40B6-9727-7A3975CD8EFC}" dt="2021-03-16T18:50:04.485" v="1544" actId="478"/>
          <ac:spMkLst>
            <pc:docMk/>
            <pc:sldMk cId="4207511734" sldId="496"/>
            <ac:spMk id="3" creationId="{0BF5BDB2-6145-4497-BE12-0E62AC527FF0}"/>
          </ac:spMkLst>
        </pc:spChg>
        <pc:spChg chg="add mod">
          <ac:chgData name="Filaroski, Taylor" userId="808e8b38-dcd7-4790-8255-e9ab0a59a131" providerId="ADAL" clId="{6BF23491-7A95-40B6-9727-7A3975CD8EFC}" dt="2021-03-16T18:50:08.299" v="1554" actId="20577"/>
          <ac:spMkLst>
            <pc:docMk/>
            <pc:sldMk cId="4207511734" sldId="496"/>
            <ac:spMk id="4" creationId="{6BA20116-FFF0-4D73-8278-A0DC32728B38}"/>
          </ac:spMkLst>
        </pc:spChg>
        <pc:spChg chg="add mod">
          <ac:chgData name="Filaroski, Taylor" userId="808e8b38-dcd7-4790-8255-e9ab0a59a131" providerId="ADAL" clId="{6BF23491-7A95-40B6-9727-7A3975CD8EFC}" dt="2021-03-16T18:51:30.087" v="1683" actId="20577"/>
          <ac:spMkLst>
            <pc:docMk/>
            <pc:sldMk cId="4207511734" sldId="496"/>
            <ac:spMk id="5" creationId="{22B5AD6B-9C40-497D-91DB-50AA1751BCA3}"/>
          </ac:spMkLst>
        </pc:spChg>
      </pc:sldChg>
      <pc:sldChg chg="new del">
        <pc:chgData name="Filaroski, Taylor" userId="808e8b38-dcd7-4790-8255-e9ab0a59a131" providerId="ADAL" clId="{6BF23491-7A95-40B6-9727-7A3975CD8EFC}" dt="2021-03-16T18:22:55.635" v="967" actId="47"/>
        <pc:sldMkLst>
          <pc:docMk/>
          <pc:sldMk cId="1359199127" sldId="497"/>
        </pc:sldMkLst>
      </pc:sldChg>
      <pc:sldChg chg="addSp delSp modSp add del mod addCm delCm modCm">
        <pc:chgData name="Filaroski, Taylor" userId="808e8b38-dcd7-4790-8255-e9ab0a59a131" providerId="ADAL" clId="{6BF23491-7A95-40B6-9727-7A3975CD8EFC}" dt="2021-03-17T14:24:19.891" v="2494" actId="47"/>
        <pc:sldMkLst>
          <pc:docMk/>
          <pc:sldMk cId="3840516343" sldId="498"/>
        </pc:sldMkLst>
        <pc:spChg chg="mod">
          <ac:chgData name="Filaroski, Taylor" userId="808e8b38-dcd7-4790-8255-e9ab0a59a131" providerId="ADAL" clId="{6BF23491-7A95-40B6-9727-7A3975CD8EFC}" dt="2021-03-16T18:52:42.879" v="1686"/>
          <ac:spMkLst>
            <pc:docMk/>
            <pc:sldMk cId="3840516343" sldId="498"/>
            <ac:spMk id="3" creationId="{92932C55-EBFB-4450-9595-448E73A67468}"/>
          </ac:spMkLst>
        </pc:spChg>
        <pc:spChg chg="mod">
          <ac:chgData name="Filaroski, Taylor" userId="808e8b38-dcd7-4790-8255-e9ab0a59a131" providerId="ADAL" clId="{6BF23491-7A95-40B6-9727-7A3975CD8EFC}" dt="2021-03-16T18:52:42.879" v="1686"/>
          <ac:spMkLst>
            <pc:docMk/>
            <pc:sldMk cId="3840516343" sldId="498"/>
            <ac:spMk id="4" creationId="{4573E9F3-09A9-4115-BBEC-F96E290AED40}"/>
          </ac:spMkLst>
        </pc:spChg>
        <pc:spChg chg="mod">
          <ac:chgData name="Filaroski, Taylor" userId="808e8b38-dcd7-4790-8255-e9ab0a59a131" providerId="ADAL" clId="{6BF23491-7A95-40B6-9727-7A3975CD8EFC}" dt="2021-03-16T18:27:09.569" v="1143" actId="20577"/>
          <ac:spMkLst>
            <pc:docMk/>
            <pc:sldMk cId="3840516343" sldId="498"/>
            <ac:spMk id="7" creationId="{14B735A0-B792-4C4B-B7B4-ADE7B957B60A}"/>
          </ac:spMkLst>
        </pc:spChg>
        <pc:graphicFrameChg chg="del">
          <ac:chgData name="Filaroski, Taylor" userId="808e8b38-dcd7-4790-8255-e9ab0a59a131" providerId="ADAL" clId="{6BF23491-7A95-40B6-9727-7A3975CD8EFC}" dt="2021-03-16T18:27:48.597" v="1144" actId="478"/>
          <ac:graphicFrameMkLst>
            <pc:docMk/>
            <pc:sldMk cId="3840516343" sldId="498"/>
            <ac:graphicFrameMk id="8" creationId="{00000000-0008-0000-1100-00000B000000}"/>
          </ac:graphicFrameMkLst>
        </pc:graphicFrameChg>
        <pc:graphicFrameChg chg="add mod">
          <ac:chgData name="Filaroski, Taylor" userId="808e8b38-dcd7-4790-8255-e9ab0a59a131" providerId="ADAL" clId="{6BF23491-7A95-40B6-9727-7A3975CD8EFC}" dt="2021-03-16T18:38:25.978" v="1276" actId="404"/>
          <ac:graphicFrameMkLst>
            <pc:docMk/>
            <pc:sldMk cId="3840516343" sldId="498"/>
            <ac:graphicFrameMk id="9" creationId="{00000000-0008-0000-0A00-00000F000000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8:28:55.797" v="1153" actId="478"/>
          <ac:graphicFrameMkLst>
            <pc:docMk/>
            <pc:sldMk cId="3840516343" sldId="498"/>
            <ac:graphicFrameMk id="10" creationId="{9B5C758E-DBF7-4268-934C-57A62D5A3AC5}"/>
          </ac:graphicFrameMkLst>
        </pc:graphicFrameChg>
      </pc:sldChg>
      <pc:sldChg chg="modSp add del mod addCm modCm">
        <pc:chgData name="Filaroski, Taylor" userId="808e8b38-dcd7-4790-8255-e9ab0a59a131" providerId="ADAL" clId="{6BF23491-7A95-40B6-9727-7A3975CD8EFC}" dt="2021-03-17T14:22:46.394" v="2493" actId="47"/>
        <pc:sldMkLst>
          <pc:docMk/>
          <pc:sldMk cId="242387898" sldId="499"/>
        </pc:sldMkLst>
        <pc:spChg chg="mod">
          <ac:chgData name="Filaroski, Taylor" userId="808e8b38-dcd7-4790-8255-e9ab0a59a131" providerId="ADAL" clId="{6BF23491-7A95-40B6-9727-7A3975CD8EFC}" dt="2021-03-16T18:32:43.015" v="1237" actId="20577"/>
          <ac:spMkLst>
            <pc:docMk/>
            <pc:sldMk cId="242387898" sldId="499"/>
            <ac:spMk id="2" creationId="{B3B80EC2-F8ED-4E46-B9AB-A72474D830DA}"/>
          </ac:spMkLst>
        </pc:spChg>
        <pc:spChg chg="mod">
          <ac:chgData name="Filaroski, Taylor" userId="808e8b38-dcd7-4790-8255-e9ab0a59a131" providerId="ADAL" clId="{6BF23491-7A95-40B6-9727-7A3975CD8EFC}" dt="2021-03-16T18:52:55.358" v="1688"/>
          <ac:spMkLst>
            <pc:docMk/>
            <pc:sldMk cId="242387898" sldId="499"/>
            <ac:spMk id="4" creationId="{3CFF2B24-BCEE-41EA-9DF0-F1F216791906}"/>
          </ac:spMkLst>
        </pc:spChg>
        <pc:spChg chg="mod">
          <ac:chgData name="Filaroski, Taylor" userId="808e8b38-dcd7-4790-8255-e9ab0a59a131" providerId="ADAL" clId="{6BF23491-7A95-40B6-9727-7A3975CD8EFC}" dt="2021-03-16T18:52:55.358" v="1688"/>
          <ac:spMkLst>
            <pc:docMk/>
            <pc:sldMk cId="242387898" sldId="499"/>
            <ac:spMk id="5" creationId="{1805827D-88EC-4A06-AAE4-C0056E3CDC1A}"/>
          </ac:spMkLst>
        </pc:spChg>
        <pc:spChg chg="mod">
          <ac:chgData name="Filaroski, Taylor" userId="808e8b38-dcd7-4790-8255-e9ab0a59a131" providerId="ADAL" clId="{6BF23491-7A95-40B6-9727-7A3975CD8EFC}" dt="2021-03-16T18:31:59.306" v="1228" actId="20577"/>
          <ac:spMkLst>
            <pc:docMk/>
            <pc:sldMk cId="242387898" sldId="499"/>
            <ac:spMk id="7" creationId="{BA3A127F-3917-4DD6-92C2-1848D71BF77D}"/>
          </ac:spMkLst>
        </pc:spChg>
        <pc:picChg chg="mod">
          <ac:chgData name="Filaroski, Taylor" userId="808e8b38-dcd7-4790-8255-e9ab0a59a131" providerId="ADAL" clId="{6BF23491-7A95-40B6-9727-7A3975CD8EFC}" dt="2021-03-16T18:32:27.784" v="1229" actId="14826"/>
          <ac:picMkLst>
            <pc:docMk/>
            <pc:sldMk cId="242387898" sldId="499"/>
            <ac:picMk id="10" creationId="{F1C8F4FD-F54E-4565-9EDE-60AD23B61DEA}"/>
          </ac:picMkLst>
        </pc:picChg>
      </pc:sldChg>
      <pc:sldChg chg="addSp delSp modSp add del mod">
        <pc:chgData name="Filaroski, Taylor" userId="808e8b38-dcd7-4790-8255-e9ab0a59a131" providerId="ADAL" clId="{6BF23491-7A95-40B6-9727-7A3975CD8EFC}" dt="2021-03-18T17:42:38.124" v="2664" actId="47"/>
        <pc:sldMkLst>
          <pc:docMk/>
          <pc:sldMk cId="4223339310" sldId="500"/>
        </pc:sldMkLst>
        <pc:spChg chg="mod">
          <ac:chgData name="Filaroski, Taylor" userId="808e8b38-dcd7-4790-8255-e9ab0a59a131" providerId="ADAL" clId="{6BF23491-7A95-40B6-9727-7A3975CD8EFC}" dt="2021-03-16T18:53:26.934" v="1691"/>
          <ac:spMkLst>
            <pc:docMk/>
            <pc:sldMk cId="4223339310" sldId="500"/>
            <ac:spMk id="2" creationId="{1ABA89B4-35F2-462F-8855-2B947F9EE0F2}"/>
          </ac:spMkLst>
        </pc:spChg>
        <pc:spChg chg="mod">
          <ac:chgData name="Filaroski, Taylor" userId="808e8b38-dcd7-4790-8255-e9ab0a59a131" providerId="ADAL" clId="{6BF23491-7A95-40B6-9727-7A3975CD8EFC}" dt="2021-03-16T18:53:26.934" v="1691"/>
          <ac:spMkLst>
            <pc:docMk/>
            <pc:sldMk cId="4223339310" sldId="500"/>
            <ac:spMk id="8" creationId="{7DEC5FA4-C4E9-4A40-9F2B-4F73C8045D52}"/>
          </ac:spMkLst>
        </pc:spChg>
        <pc:spChg chg="mod">
          <ac:chgData name="Filaroski, Taylor" userId="808e8b38-dcd7-4790-8255-e9ab0a59a131" providerId="ADAL" clId="{6BF23491-7A95-40B6-9727-7A3975CD8EFC}" dt="2021-03-16T18:34:46.497" v="1243" actId="20577"/>
          <ac:spMkLst>
            <pc:docMk/>
            <pc:sldMk cId="4223339310" sldId="500"/>
            <ac:spMk id="9" creationId="{21334A00-9B83-466F-BDB2-8E8D92823034}"/>
          </ac:spMkLst>
        </pc:spChg>
        <pc:graphicFrameChg chg="del">
          <ac:chgData name="Filaroski, Taylor" userId="808e8b38-dcd7-4790-8255-e9ab0a59a131" providerId="ADAL" clId="{6BF23491-7A95-40B6-9727-7A3975CD8EFC}" dt="2021-03-16T18:35:28.954" v="1244" actId="478"/>
          <ac:graphicFrameMkLst>
            <pc:docMk/>
            <pc:sldMk cId="4223339310" sldId="500"/>
            <ac:graphicFrameMk id="6" creationId="{59AFD86B-D44D-4373-8EAE-989D7A01F766}"/>
          </ac:graphicFrameMkLst>
        </pc:graphicFrameChg>
        <pc:graphicFrameChg chg="add mod">
          <ac:chgData name="Filaroski, Taylor" userId="808e8b38-dcd7-4790-8255-e9ab0a59a131" providerId="ADAL" clId="{6BF23491-7A95-40B6-9727-7A3975CD8EFC}" dt="2021-03-16T18:37:36.830" v="1261" actId="207"/>
          <ac:graphicFrameMkLst>
            <pc:docMk/>
            <pc:sldMk cId="4223339310" sldId="500"/>
            <ac:graphicFrameMk id="10" creationId="{00000000-0008-0000-0D00-000004000000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8:36:08.559" v="1249" actId="478"/>
          <ac:graphicFrameMkLst>
            <pc:docMk/>
            <pc:sldMk cId="4223339310" sldId="500"/>
            <ac:graphicFrameMk id="11" creationId="{D83A05E1-EAEC-4312-87A6-8F2923E73DF7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8:37:20.231" v="1258" actId="478"/>
          <ac:graphicFrameMkLst>
            <pc:docMk/>
            <pc:sldMk cId="4223339310" sldId="500"/>
            <ac:graphicFrameMk id="12" creationId="{53262B62-AFD3-43D2-B888-D1E7BC967678}"/>
          </ac:graphicFrameMkLst>
        </pc:graphicFrameChg>
      </pc:sldChg>
      <pc:sldChg chg="addSp delSp modSp add del mod">
        <pc:chgData name="Filaroski, Taylor" userId="808e8b38-dcd7-4790-8255-e9ab0a59a131" providerId="ADAL" clId="{6BF23491-7A95-40B6-9727-7A3975CD8EFC}" dt="2021-03-18T17:44:09.774" v="2675" actId="47"/>
        <pc:sldMkLst>
          <pc:docMk/>
          <pc:sldMk cId="1923666629" sldId="501"/>
        </pc:sldMkLst>
        <pc:spChg chg="mod">
          <ac:chgData name="Filaroski, Taylor" userId="808e8b38-dcd7-4790-8255-e9ab0a59a131" providerId="ADAL" clId="{6BF23491-7A95-40B6-9727-7A3975CD8EFC}" dt="2021-03-16T18:53:42.204" v="1693"/>
          <ac:spMkLst>
            <pc:docMk/>
            <pc:sldMk cId="1923666629" sldId="501"/>
            <ac:spMk id="2" creationId="{3B6C0F5A-E185-4425-9168-17E8691EC541}"/>
          </ac:spMkLst>
        </pc:spChg>
        <pc:spChg chg="mod">
          <ac:chgData name="Filaroski, Taylor" userId="808e8b38-dcd7-4790-8255-e9ab0a59a131" providerId="ADAL" clId="{6BF23491-7A95-40B6-9727-7A3975CD8EFC}" dt="2021-03-16T18:53:42.204" v="1693"/>
          <ac:spMkLst>
            <pc:docMk/>
            <pc:sldMk cId="1923666629" sldId="501"/>
            <ac:spMk id="3" creationId="{28CB082B-4721-4D72-8637-657EC4E38688}"/>
          </ac:spMkLst>
        </pc:spChg>
        <pc:spChg chg="mod">
          <ac:chgData name="Filaroski, Taylor" userId="808e8b38-dcd7-4790-8255-e9ab0a59a131" providerId="ADAL" clId="{6BF23491-7A95-40B6-9727-7A3975CD8EFC}" dt="2021-03-16T18:40:20.587" v="1281" actId="20577"/>
          <ac:spMkLst>
            <pc:docMk/>
            <pc:sldMk cId="1923666629" sldId="501"/>
            <ac:spMk id="6" creationId="{0D35BBB7-740D-4F43-ABE5-45730A82C2AD}"/>
          </ac:spMkLst>
        </pc:spChg>
        <pc:graphicFrameChg chg="add mod">
          <ac:chgData name="Filaroski, Taylor" userId="808e8b38-dcd7-4790-8255-e9ab0a59a131" providerId="ADAL" clId="{6BF23491-7A95-40B6-9727-7A3975CD8EFC}" dt="2021-03-16T18:43:07.503" v="1304" actId="1076"/>
          <ac:graphicFrameMkLst>
            <pc:docMk/>
            <pc:sldMk cId="1923666629" sldId="501"/>
            <ac:graphicFrameMk id="7" creationId="{00000000-0008-0000-1A00-000015000000}"/>
          </ac:graphicFrameMkLst>
        </pc:graphicFrameChg>
        <pc:graphicFrameChg chg="del">
          <ac:chgData name="Filaroski, Taylor" userId="808e8b38-dcd7-4790-8255-e9ab0a59a131" providerId="ADAL" clId="{6BF23491-7A95-40B6-9727-7A3975CD8EFC}" dt="2021-03-16T18:40:29.373" v="1282" actId="478"/>
          <ac:graphicFrameMkLst>
            <pc:docMk/>
            <pc:sldMk cId="1923666629" sldId="501"/>
            <ac:graphicFrameMk id="8" creationId="{4DD3780E-F647-4B9B-83AA-036CC0D0D143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8:43:13.120" v="1305" actId="478"/>
          <ac:graphicFrameMkLst>
            <pc:docMk/>
            <pc:sldMk cId="1923666629" sldId="501"/>
            <ac:graphicFrameMk id="9" creationId="{FEE597B8-3EA6-412B-A3FC-D341F7EFEF93}"/>
          </ac:graphicFrameMkLst>
        </pc:graphicFrameChg>
      </pc:sldChg>
      <pc:sldChg chg="addSp delSp modSp new mod addCm delCm modCm">
        <pc:chgData name="Filaroski, Taylor" userId="808e8b38-dcd7-4790-8255-e9ab0a59a131" providerId="ADAL" clId="{6BF23491-7A95-40B6-9727-7A3975CD8EFC}" dt="2021-03-23T17:50:17.924" v="2922" actId="1592"/>
        <pc:sldMkLst>
          <pc:docMk/>
          <pc:sldMk cId="4093728323" sldId="502"/>
        </pc:sldMkLst>
        <pc:spChg chg="mod">
          <ac:chgData name="Filaroski, Taylor" userId="808e8b38-dcd7-4790-8255-e9ab0a59a131" providerId="ADAL" clId="{6BF23491-7A95-40B6-9727-7A3975CD8EFC}" dt="2021-03-16T18:44:36.951" v="1308"/>
          <ac:spMkLst>
            <pc:docMk/>
            <pc:sldMk cId="4093728323" sldId="502"/>
            <ac:spMk id="2" creationId="{43CEDE3F-005A-4C9F-859E-5740E1932A0E}"/>
          </ac:spMkLst>
        </pc:spChg>
        <pc:spChg chg="add mod">
          <ac:chgData name="Filaroski, Taylor" userId="808e8b38-dcd7-4790-8255-e9ab0a59a131" providerId="ADAL" clId="{6BF23491-7A95-40B6-9727-7A3975CD8EFC}" dt="2021-03-17T14:15:34.306" v="2468" actId="20577"/>
          <ac:spMkLst>
            <pc:docMk/>
            <pc:sldMk cId="4093728323" sldId="502"/>
            <ac:spMk id="3" creationId="{9AC37154-902F-4EEE-A233-B891BED5E144}"/>
          </ac:spMkLst>
        </pc:spChg>
        <pc:spChg chg="add del mod">
          <ac:chgData name="Filaroski, Taylor" userId="808e8b38-dcd7-4790-8255-e9ab0a59a131" providerId="ADAL" clId="{6BF23491-7A95-40B6-9727-7A3975CD8EFC}" dt="2021-03-17T14:17:21.240" v="2479" actId="478"/>
          <ac:spMkLst>
            <pc:docMk/>
            <pc:sldMk cId="4093728323" sldId="502"/>
            <ac:spMk id="4" creationId="{7177A677-409B-4191-AF8D-153C781D4CE0}"/>
          </ac:spMkLst>
        </pc:spChg>
        <pc:spChg chg="add del mod">
          <ac:chgData name="Filaroski, Taylor" userId="808e8b38-dcd7-4790-8255-e9ab0a59a131" providerId="ADAL" clId="{6BF23491-7A95-40B6-9727-7A3975CD8EFC}" dt="2021-03-17T14:17:24.017" v="2480" actId="478"/>
          <ac:spMkLst>
            <pc:docMk/>
            <pc:sldMk cId="4093728323" sldId="502"/>
            <ac:spMk id="9" creationId="{C90D0DBE-0DCF-49D3-B308-273B9D326B1E}"/>
          </ac:spMkLst>
        </pc:spChg>
        <pc:picChg chg="add del mod">
          <ac:chgData name="Filaroski, Taylor" userId="808e8b38-dcd7-4790-8255-e9ab0a59a131" providerId="ADAL" clId="{6BF23491-7A95-40B6-9727-7A3975CD8EFC}" dt="2021-03-17T14:15:39.491" v="2470" actId="478"/>
          <ac:picMkLst>
            <pc:docMk/>
            <pc:sldMk cId="4093728323" sldId="502"/>
            <ac:picMk id="5" creationId="{DC01E6DB-1404-4DF9-9981-BCB4C1760924}"/>
          </ac:picMkLst>
        </pc:picChg>
        <pc:picChg chg="add mod ord">
          <ac:chgData name="Filaroski, Taylor" userId="808e8b38-dcd7-4790-8255-e9ab0a59a131" providerId="ADAL" clId="{6BF23491-7A95-40B6-9727-7A3975CD8EFC}" dt="2021-03-17T14:20:17.777" v="2488" actId="1076"/>
          <ac:picMkLst>
            <pc:docMk/>
            <pc:sldMk cId="4093728323" sldId="502"/>
            <ac:picMk id="6" creationId="{ED1AF50C-39A6-475D-BB12-36F7BCD3E1B4}"/>
          </ac:picMkLst>
        </pc:picChg>
        <pc:picChg chg="add mod">
          <ac:chgData name="Filaroski, Taylor" userId="808e8b38-dcd7-4790-8255-e9ab0a59a131" providerId="ADAL" clId="{6BF23491-7A95-40B6-9727-7A3975CD8EFC}" dt="2021-03-17T14:20:12.656" v="2486" actId="14100"/>
          <ac:picMkLst>
            <pc:docMk/>
            <pc:sldMk cId="4093728323" sldId="502"/>
            <ac:picMk id="7" creationId="{C485AD17-F6AF-4C66-A8D8-67B338529DE2}"/>
          </ac:picMkLst>
        </pc:picChg>
        <pc:picChg chg="add mod">
          <ac:chgData name="Filaroski, Taylor" userId="808e8b38-dcd7-4790-8255-e9ab0a59a131" providerId="ADAL" clId="{6BF23491-7A95-40B6-9727-7A3975CD8EFC}" dt="2021-03-17T14:20:07.152" v="2483" actId="1076"/>
          <ac:picMkLst>
            <pc:docMk/>
            <pc:sldMk cId="4093728323" sldId="502"/>
            <ac:picMk id="10" creationId="{28AFB73D-807E-423F-B654-562B87EE50EC}"/>
          </ac:picMkLst>
        </pc:picChg>
      </pc:sldChg>
      <pc:sldChg chg="modSp add mod ord">
        <pc:chgData name="Filaroski, Taylor" userId="808e8b38-dcd7-4790-8255-e9ab0a59a131" providerId="ADAL" clId="{6BF23491-7A95-40B6-9727-7A3975CD8EFC}" dt="2021-03-18T17:33:11.534" v="2576"/>
        <pc:sldMkLst>
          <pc:docMk/>
          <pc:sldMk cId="3760520339" sldId="503"/>
        </pc:sldMkLst>
        <pc:spChg chg="mod">
          <ac:chgData name="Filaroski, Taylor" userId="808e8b38-dcd7-4790-8255-e9ab0a59a131" providerId="ADAL" clId="{6BF23491-7A95-40B6-9727-7A3975CD8EFC}" dt="2021-03-16T18:57:26.225" v="2245"/>
          <ac:spMkLst>
            <pc:docMk/>
            <pc:sldMk cId="3760520339" sldId="503"/>
            <ac:spMk id="2" creationId="{43FDF44B-29AB-4883-B7A3-8B43EEA215C1}"/>
          </ac:spMkLst>
        </pc:spChg>
        <pc:spChg chg="mod">
          <ac:chgData name="Filaroski, Taylor" userId="808e8b38-dcd7-4790-8255-e9ab0a59a131" providerId="ADAL" clId="{6BF23491-7A95-40B6-9727-7A3975CD8EFC}" dt="2021-03-16T18:57:26.225" v="2245"/>
          <ac:spMkLst>
            <pc:docMk/>
            <pc:sldMk cId="3760520339" sldId="503"/>
            <ac:spMk id="5" creationId="{A787E64C-A09D-4220-89E0-338923064EBC}"/>
          </ac:spMkLst>
        </pc:spChg>
        <pc:spChg chg="mod">
          <ac:chgData name="Filaroski, Taylor" userId="808e8b38-dcd7-4790-8255-e9ab0a59a131" providerId="ADAL" clId="{6BF23491-7A95-40B6-9727-7A3975CD8EFC}" dt="2021-03-16T18:57:37.314" v="2246" actId="1076"/>
          <ac:spMkLst>
            <pc:docMk/>
            <pc:sldMk cId="3760520339" sldId="503"/>
            <ac:spMk id="6" creationId="{B731C2E1-DED3-4FBA-BC0D-52526A2215AF}"/>
          </ac:spMkLst>
        </pc:spChg>
      </pc:sldChg>
      <pc:sldChg chg="addSp delSp modSp new add del mod ord addCm delCm modCm">
        <pc:chgData name="Filaroski, Taylor" userId="808e8b38-dcd7-4790-8255-e9ab0a59a131" providerId="ADAL" clId="{6BF23491-7A95-40B6-9727-7A3975CD8EFC}" dt="2021-03-23T17:50:17.928" v="2923" actId="1592"/>
        <pc:sldMkLst>
          <pc:docMk/>
          <pc:sldMk cId="642802144" sldId="504"/>
        </pc:sldMkLst>
        <pc:spChg chg="del">
          <ac:chgData name="Filaroski, Taylor" userId="808e8b38-dcd7-4790-8255-e9ab0a59a131" providerId="ADAL" clId="{6BF23491-7A95-40B6-9727-7A3975CD8EFC}" dt="2021-03-16T18:59:00.449" v="2248"/>
          <ac:spMkLst>
            <pc:docMk/>
            <pc:sldMk cId="642802144" sldId="504"/>
            <ac:spMk id="2" creationId="{3153047A-C0BB-48CE-8476-A2F1C36AC182}"/>
          </ac:spMkLst>
        </pc:spChg>
        <pc:spChg chg="mod">
          <ac:chgData name="Filaroski, Taylor" userId="808e8b38-dcd7-4790-8255-e9ab0a59a131" providerId="ADAL" clId="{6BF23491-7A95-40B6-9727-7A3975CD8EFC}" dt="2021-03-16T18:59:00.449" v="2248"/>
          <ac:spMkLst>
            <pc:docMk/>
            <pc:sldMk cId="642802144" sldId="504"/>
            <ac:spMk id="3" creationId="{E2C30804-944B-4092-9E72-7999692B1037}"/>
          </ac:spMkLst>
        </pc:spChg>
        <pc:spChg chg="add mod">
          <ac:chgData name="Filaroski, Taylor" userId="808e8b38-dcd7-4790-8255-e9ab0a59a131" providerId="ADAL" clId="{6BF23491-7A95-40B6-9727-7A3975CD8EFC}" dt="2021-03-23T13:07:16.776" v="2888" actId="20577"/>
          <ac:spMkLst>
            <pc:docMk/>
            <pc:sldMk cId="642802144" sldId="504"/>
            <ac:spMk id="4" creationId="{6FFD1D27-D84E-4CC8-8156-1CAA83500EAC}"/>
          </ac:spMkLst>
        </pc:spChg>
        <pc:spChg chg="add mod">
          <ac:chgData name="Filaroski, Taylor" userId="808e8b38-dcd7-4790-8255-e9ab0a59a131" providerId="ADAL" clId="{6BF23491-7A95-40B6-9727-7A3975CD8EFC}" dt="2021-03-18T17:33:48.484" v="2582"/>
          <ac:spMkLst>
            <pc:docMk/>
            <pc:sldMk cId="642802144" sldId="504"/>
            <ac:spMk id="6" creationId="{15328842-4AD7-4EA7-B4C9-146CCBE632DD}"/>
          </ac:spMkLst>
        </pc:spChg>
        <pc:graphicFrameChg chg="add del mod">
          <ac:chgData name="Filaroski, Taylor" userId="808e8b38-dcd7-4790-8255-e9ab0a59a131" providerId="ADAL" clId="{6BF23491-7A95-40B6-9727-7A3975CD8EFC}" dt="2021-03-18T17:36:14.144" v="2585"/>
          <ac:graphicFrameMkLst>
            <pc:docMk/>
            <pc:sldMk cId="642802144" sldId="504"/>
            <ac:graphicFrameMk id="2" creationId="{FC4C7BEE-E893-4071-8CD3-E205983651B7}"/>
          </ac:graphicFrameMkLst>
        </pc:graphicFrameChg>
        <pc:graphicFrameChg chg="add del mod">
          <ac:chgData name="Filaroski, Taylor" userId="808e8b38-dcd7-4790-8255-e9ab0a59a131" providerId="ADAL" clId="{6BF23491-7A95-40B6-9727-7A3975CD8EFC}" dt="2021-03-16T19:03:30.449" v="2275"/>
          <ac:graphicFrameMkLst>
            <pc:docMk/>
            <pc:sldMk cId="642802144" sldId="504"/>
            <ac:graphicFrameMk id="7" creationId="{1E72BEEF-9938-49AD-AAED-9F7B74176844}"/>
          </ac:graphicFrameMkLst>
        </pc:graphicFrameChg>
        <pc:graphicFrameChg chg="add mod modGraphic">
          <ac:chgData name="Filaroski, Taylor" userId="808e8b38-dcd7-4790-8255-e9ab0a59a131" providerId="ADAL" clId="{6BF23491-7A95-40B6-9727-7A3975CD8EFC}" dt="2021-03-18T17:37:04.348" v="2602" actId="207"/>
          <ac:graphicFrameMkLst>
            <pc:docMk/>
            <pc:sldMk cId="642802144" sldId="504"/>
            <ac:graphicFrameMk id="7" creationId="{F5B4A667-E052-4A24-9082-38ABB1DE20ED}"/>
          </ac:graphicFrameMkLst>
        </pc:graphicFrameChg>
        <pc:graphicFrameChg chg="add del mod modGraphic">
          <ac:chgData name="Filaroski, Taylor" userId="808e8b38-dcd7-4790-8255-e9ab0a59a131" providerId="ADAL" clId="{6BF23491-7A95-40B6-9727-7A3975CD8EFC}" dt="2021-03-18T17:36:11.888" v="2583" actId="478"/>
          <ac:graphicFrameMkLst>
            <pc:docMk/>
            <pc:sldMk cId="642802144" sldId="504"/>
            <ac:graphicFrameMk id="8" creationId="{74F0F024-BE9A-402B-8EC1-48AE21061D9A}"/>
          </ac:graphicFrameMkLst>
        </pc:graphicFrameChg>
        <pc:picChg chg="add mod">
          <ac:chgData name="Filaroski, Taylor" userId="808e8b38-dcd7-4790-8255-e9ab0a59a131" providerId="ADAL" clId="{6BF23491-7A95-40B6-9727-7A3975CD8EFC}" dt="2021-03-16T19:00:02.728" v="2273"/>
          <ac:picMkLst>
            <pc:docMk/>
            <pc:sldMk cId="642802144" sldId="504"/>
            <ac:picMk id="5" creationId="{F1399BE1-1FE7-4841-BA42-E8C9384FACAD}"/>
          </ac:picMkLst>
        </pc:picChg>
      </pc:sldChg>
      <pc:sldChg chg="addSp delSp modSp add del mod addCm modCm">
        <pc:chgData name="Filaroski, Taylor" userId="808e8b38-dcd7-4790-8255-e9ab0a59a131" providerId="ADAL" clId="{6BF23491-7A95-40B6-9727-7A3975CD8EFC}" dt="2021-03-18T17:44:20.693" v="2676" actId="47"/>
        <pc:sldMkLst>
          <pc:docMk/>
          <pc:sldMk cId="752439875" sldId="505"/>
        </pc:sldMkLst>
        <pc:spChg chg="mod">
          <ac:chgData name="Filaroski, Taylor" userId="808e8b38-dcd7-4790-8255-e9ab0a59a131" providerId="ADAL" clId="{6BF23491-7A95-40B6-9727-7A3975CD8EFC}" dt="2021-03-16T19:05:10.015" v="2300"/>
          <ac:spMkLst>
            <pc:docMk/>
            <pc:sldMk cId="752439875" sldId="505"/>
            <ac:spMk id="3" creationId="{E2C30804-944B-4092-9E72-7999692B1037}"/>
          </ac:spMkLst>
        </pc:spChg>
        <pc:spChg chg="mod">
          <ac:chgData name="Filaroski, Taylor" userId="808e8b38-dcd7-4790-8255-e9ab0a59a131" providerId="ADAL" clId="{6BF23491-7A95-40B6-9727-7A3975CD8EFC}" dt="2021-03-16T19:05:22.491" v="2302" actId="20577"/>
          <ac:spMkLst>
            <pc:docMk/>
            <pc:sldMk cId="752439875" sldId="505"/>
            <ac:spMk id="4" creationId="{6FFD1D27-D84E-4CC8-8156-1CAA83500EAC}"/>
          </ac:spMkLst>
        </pc:spChg>
        <pc:spChg chg="del">
          <ac:chgData name="Filaroski, Taylor" userId="808e8b38-dcd7-4790-8255-e9ab0a59a131" providerId="ADAL" clId="{6BF23491-7A95-40B6-9727-7A3975CD8EFC}" dt="2021-03-16T19:05:36.810" v="2303" actId="478"/>
          <ac:spMkLst>
            <pc:docMk/>
            <pc:sldMk cId="752439875" sldId="505"/>
            <ac:spMk id="6" creationId="{15328842-4AD7-4EA7-B4C9-146CCBE632DD}"/>
          </ac:spMkLst>
        </pc:spChg>
        <pc:spChg chg="add mod">
          <ac:chgData name="Filaroski, Taylor" userId="808e8b38-dcd7-4790-8255-e9ab0a59a131" providerId="ADAL" clId="{6BF23491-7A95-40B6-9727-7A3975CD8EFC}" dt="2021-03-16T19:09:44.526" v="2391" actId="20577"/>
          <ac:spMkLst>
            <pc:docMk/>
            <pc:sldMk cId="752439875" sldId="505"/>
            <ac:spMk id="9" creationId="{2FE99748-40D1-4F28-938A-CD39CFF59A5C}"/>
          </ac:spMkLst>
        </pc:spChg>
        <pc:graphicFrameChg chg="add del mod">
          <ac:chgData name="Filaroski, Taylor" userId="808e8b38-dcd7-4790-8255-e9ab0a59a131" providerId="ADAL" clId="{6BF23491-7A95-40B6-9727-7A3975CD8EFC}" dt="2021-03-16T19:10:06.076" v="2394"/>
          <ac:graphicFrameMkLst>
            <pc:docMk/>
            <pc:sldMk cId="752439875" sldId="505"/>
            <ac:graphicFrameMk id="2" creationId="{3046D4BD-93AC-4891-84FF-C17CFC6BFEE9}"/>
          </ac:graphicFrameMkLst>
        </pc:graphicFrameChg>
        <pc:graphicFrameChg chg="del">
          <ac:chgData name="Filaroski, Taylor" userId="808e8b38-dcd7-4790-8255-e9ab0a59a131" providerId="ADAL" clId="{6BF23491-7A95-40B6-9727-7A3975CD8EFC}" dt="2021-03-16T19:10:01.477" v="2392" actId="478"/>
          <ac:graphicFrameMkLst>
            <pc:docMk/>
            <pc:sldMk cId="752439875" sldId="505"/>
            <ac:graphicFrameMk id="8" creationId="{74F0F024-BE9A-402B-8EC1-48AE21061D9A}"/>
          </ac:graphicFrameMkLst>
        </pc:graphicFrameChg>
        <pc:graphicFrameChg chg="add mod modGraphic">
          <ac:chgData name="Filaroski, Taylor" userId="808e8b38-dcd7-4790-8255-e9ab0a59a131" providerId="ADAL" clId="{6BF23491-7A95-40B6-9727-7A3975CD8EFC}" dt="2021-03-16T19:11:00.291" v="2402" actId="207"/>
          <ac:graphicFrameMkLst>
            <pc:docMk/>
            <pc:sldMk cId="752439875" sldId="505"/>
            <ac:graphicFrameMk id="10" creationId="{EF66A463-0AB6-4C90-BE24-7340A7138E38}"/>
          </ac:graphicFrameMkLst>
        </pc:graphicFrameChg>
        <pc:picChg chg="del">
          <ac:chgData name="Filaroski, Taylor" userId="808e8b38-dcd7-4790-8255-e9ab0a59a131" providerId="ADAL" clId="{6BF23491-7A95-40B6-9727-7A3975CD8EFC}" dt="2021-03-16T19:05:36.810" v="2303" actId="478"/>
          <ac:picMkLst>
            <pc:docMk/>
            <pc:sldMk cId="752439875" sldId="505"/>
            <ac:picMk id="5" creationId="{F1399BE1-1FE7-4841-BA42-E8C9384FACAD}"/>
          </ac:picMkLst>
        </pc:picChg>
        <pc:picChg chg="add mod">
          <ac:chgData name="Filaroski, Taylor" userId="808e8b38-dcd7-4790-8255-e9ab0a59a131" providerId="ADAL" clId="{6BF23491-7A95-40B6-9727-7A3975CD8EFC}" dt="2021-03-16T19:05:37.534" v="2304"/>
          <ac:picMkLst>
            <pc:docMk/>
            <pc:sldMk cId="752439875" sldId="505"/>
            <ac:picMk id="7" creationId="{D6ECB6BD-8238-4B04-9968-FD1448EE4264}"/>
          </ac:picMkLst>
        </pc:picChg>
      </pc:sldChg>
      <pc:sldChg chg="modSp new mod ord addCm delCm modCm">
        <pc:chgData name="Filaroski, Taylor" userId="808e8b38-dcd7-4790-8255-e9ab0a59a131" providerId="ADAL" clId="{6BF23491-7A95-40B6-9727-7A3975CD8EFC}" dt="2021-03-23T17:50:17.921" v="2921" actId="1592"/>
        <pc:sldMkLst>
          <pc:docMk/>
          <pc:sldMk cId="199669038" sldId="506"/>
        </pc:sldMkLst>
        <pc:spChg chg="mod">
          <ac:chgData name="Filaroski, Taylor" userId="808e8b38-dcd7-4790-8255-e9ab0a59a131" providerId="ADAL" clId="{6BF23491-7A95-40B6-9727-7A3975CD8EFC}" dt="2021-03-17T14:14:18.699" v="2458" actId="20577"/>
          <ac:spMkLst>
            <pc:docMk/>
            <pc:sldMk cId="199669038" sldId="506"/>
            <ac:spMk id="2" creationId="{AAE34DE7-4CC1-4636-A4C4-7CDFE9322665}"/>
          </ac:spMkLst>
        </pc:spChg>
      </pc:sldChg>
      <pc:sldChg chg="addSp modSp new mod">
        <pc:chgData name="Filaroski, Taylor" userId="808e8b38-dcd7-4790-8255-e9ab0a59a131" providerId="ADAL" clId="{6BF23491-7A95-40B6-9727-7A3975CD8EFC}" dt="2021-03-17T14:25:18.354" v="2505" actId="14100"/>
        <pc:sldMkLst>
          <pc:docMk/>
          <pc:sldMk cId="1274649850" sldId="507"/>
        </pc:sldMkLst>
        <pc:spChg chg="mod">
          <ac:chgData name="Filaroski, Taylor" userId="808e8b38-dcd7-4790-8255-e9ab0a59a131" providerId="ADAL" clId="{6BF23491-7A95-40B6-9727-7A3975CD8EFC}" dt="2021-03-17T14:25:18.354" v="2505" actId="14100"/>
          <ac:spMkLst>
            <pc:docMk/>
            <pc:sldMk cId="1274649850" sldId="507"/>
            <ac:spMk id="2" creationId="{9A7B3D03-406D-4EE5-9AB8-D09A4A6DFCBB}"/>
          </ac:spMkLst>
        </pc:spChg>
        <pc:picChg chg="add mod">
          <ac:chgData name="Filaroski, Taylor" userId="808e8b38-dcd7-4790-8255-e9ab0a59a131" providerId="ADAL" clId="{6BF23491-7A95-40B6-9727-7A3975CD8EFC}" dt="2021-03-17T14:24:52.106" v="2499" actId="1076"/>
          <ac:picMkLst>
            <pc:docMk/>
            <pc:sldMk cId="1274649850" sldId="507"/>
            <ac:picMk id="4" creationId="{C180F56C-DA17-4BE6-A264-FD36F46FCB1D}"/>
          </ac:picMkLst>
        </pc:picChg>
      </pc:sldChg>
      <pc:sldChg chg="addSp delSp modSp add mod addCm delCm modCm">
        <pc:chgData name="Filaroski, Taylor" userId="808e8b38-dcd7-4790-8255-e9ab0a59a131" providerId="ADAL" clId="{6BF23491-7A95-40B6-9727-7A3975CD8EFC}" dt="2021-03-25T11:49:55.504" v="3059" actId="20577"/>
        <pc:sldMkLst>
          <pc:docMk/>
          <pc:sldMk cId="3975626037" sldId="508"/>
        </pc:sldMkLst>
        <pc:spChg chg="add del mod">
          <ac:chgData name="Filaroski, Taylor" userId="808e8b38-dcd7-4790-8255-e9ab0a59a131" providerId="ADAL" clId="{6BF23491-7A95-40B6-9727-7A3975CD8EFC}" dt="2021-03-18T17:39:29.227" v="2652" actId="478"/>
          <ac:spMkLst>
            <pc:docMk/>
            <pc:sldMk cId="3975626037" sldId="508"/>
            <ac:spMk id="2" creationId="{0B3F28EE-8BB8-449E-8BF8-430643794EBA}"/>
          </ac:spMkLst>
        </pc:spChg>
        <pc:spChg chg="mod">
          <ac:chgData name="Filaroski, Taylor" userId="808e8b38-dcd7-4790-8255-e9ab0a59a131" providerId="ADAL" clId="{6BF23491-7A95-40B6-9727-7A3975CD8EFC}" dt="2021-03-25T11:49:55.504" v="3059" actId="20577"/>
          <ac:spMkLst>
            <pc:docMk/>
            <pc:sldMk cId="3975626037" sldId="508"/>
            <ac:spMk id="4" creationId="{6FFD1D27-D84E-4CC8-8156-1CAA83500EAC}"/>
          </ac:spMkLst>
        </pc:spChg>
        <pc:spChg chg="del">
          <ac:chgData name="Filaroski, Taylor" userId="808e8b38-dcd7-4790-8255-e9ab0a59a131" providerId="ADAL" clId="{6BF23491-7A95-40B6-9727-7A3975CD8EFC}" dt="2021-03-18T17:38:07.019" v="2609" actId="478"/>
          <ac:spMkLst>
            <pc:docMk/>
            <pc:sldMk cId="3975626037" sldId="508"/>
            <ac:spMk id="9" creationId="{2FE99748-40D1-4F28-938A-CD39CFF59A5C}"/>
          </ac:spMkLst>
        </pc:spChg>
        <pc:spChg chg="add del mod">
          <ac:chgData name="Filaroski, Taylor" userId="808e8b38-dcd7-4790-8255-e9ab0a59a131" providerId="ADAL" clId="{6BF23491-7A95-40B6-9727-7A3975CD8EFC}" dt="2021-03-18T17:38:06.084" v="2608"/>
          <ac:spMkLst>
            <pc:docMk/>
            <pc:sldMk cId="3975626037" sldId="508"/>
            <ac:spMk id="11" creationId="{1F7013F5-2F2E-4E08-8C2D-3577FBE9CB5E}"/>
          </ac:spMkLst>
        </pc:spChg>
        <pc:spChg chg="add mod">
          <ac:chgData name="Filaroski, Taylor" userId="808e8b38-dcd7-4790-8255-e9ab0a59a131" providerId="ADAL" clId="{6BF23491-7A95-40B6-9727-7A3975CD8EFC}" dt="2021-03-18T17:38:07.571" v="2610"/>
          <ac:spMkLst>
            <pc:docMk/>
            <pc:sldMk cId="3975626037" sldId="508"/>
            <ac:spMk id="13" creationId="{8A02F00C-1B8F-4892-B4C3-F24D33838860}"/>
          </ac:spMkLst>
        </pc:spChg>
        <pc:spChg chg="add mod">
          <ac:chgData name="Filaroski, Taylor" userId="808e8b38-dcd7-4790-8255-e9ab0a59a131" providerId="ADAL" clId="{6BF23491-7A95-40B6-9727-7A3975CD8EFC}" dt="2021-03-18T17:39:27.118" v="2651" actId="20577"/>
          <ac:spMkLst>
            <pc:docMk/>
            <pc:sldMk cId="3975626037" sldId="508"/>
            <ac:spMk id="14" creationId="{AC0FC62D-07A8-40B6-AA6E-7C96146ADD6C}"/>
          </ac:spMkLst>
        </pc:spChg>
        <pc:graphicFrameChg chg="del">
          <ac:chgData name="Filaroski, Taylor" userId="808e8b38-dcd7-4790-8255-e9ab0a59a131" providerId="ADAL" clId="{6BF23491-7A95-40B6-9727-7A3975CD8EFC}" dt="2021-03-18T17:38:14.741" v="2611" actId="478"/>
          <ac:graphicFrameMkLst>
            <pc:docMk/>
            <pc:sldMk cId="3975626037" sldId="508"/>
            <ac:graphicFrameMk id="10" creationId="{EF66A463-0AB6-4C90-BE24-7340A7138E38}"/>
          </ac:graphicFrameMkLst>
        </pc:graphicFrameChg>
        <pc:picChg chg="add mod">
          <ac:chgData name="Filaroski, Taylor" userId="808e8b38-dcd7-4790-8255-e9ab0a59a131" providerId="ADAL" clId="{6BF23491-7A95-40B6-9727-7A3975CD8EFC}" dt="2021-03-23T11:32:08.527" v="2762" actId="1076"/>
          <ac:picMkLst>
            <pc:docMk/>
            <pc:sldMk cId="3975626037" sldId="508"/>
            <ac:picMk id="5" creationId="{9D4E6CEE-87F0-4BBB-9C15-F78E445C58BD}"/>
          </ac:picMkLst>
        </pc:picChg>
        <pc:picChg chg="del">
          <ac:chgData name="Filaroski, Taylor" userId="808e8b38-dcd7-4790-8255-e9ab0a59a131" providerId="ADAL" clId="{6BF23491-7A95-40B6-9727-7A3975CD8EFC}" dt="2021-03-18T17:38:07.019" v="2609" actId="478"/>
          <ac:picMkLst>
            <pc:docMk/>
            <pc:sldMk cId="3975626037" sldId="508"/>
            <ac:picMk id="7" creationId="{D6ECB6BD-8238-4B04-9968-FD1448EE4264}"/>
          </ac:picMkLst>
        </pc:picChg>
        <pc:picChg chg="add del mod">
          <ac:chgData name="Filaroski, Taylor" userId="808e8b38-dcd7-4790-8255-e9ab0a59a131" providerId="ADAL" clId="{6BF23491-7A95-40B6-9727-7A3975CD8EFC}" dt="2021-03-18T17:38:06.084" v="2608"/>
          <ac:picMkLst>
            <pc:docMk/>
            <pc:sldMk cId="3975626037" sldId="508"/>
            <ac:picMk id="8" creationId="{0D327EED-C1E4-4A0A-81B3-BFB764A8BCDB}"/>
          </ac:picMkLst>
        </pc:picChg>
        <pc:picChg chg="add mod">
          <ac:chgData name="Filaroski, Taylor" userId="808e8b38-dcd7-4790-8255-e9ab0a59a131" providerId="ADAL" clId="{6BF23491-7A95-40B6-9727-7A3975CD8EFC}" dt="2021-03-18T17:38:07.571" v="2610"/>
          <ac:picMkLst>
            <pc:docMk/>
            <pc:sldMk cId="3975626037" sldId="508"/>
            <ac:picMk id="12" creationId="{E23DBFD9-9DC5-4B16-AC62-DD12B3A6F587}"/>
          </ac:picMkLst>
        </pc:picChg>
      </pc:sldChg>
      <pc:sldChg chg="modSp add mod">
        <pc:chgData name="Filaroski, Taylor" userId="808e8b38-dcd7-4790-8255-e9ab0a59a131" providerId="ADAL" clId="{6BF23491-7A95-40B6-9727-7A3975CD8EFC}" dt="2021-03-23T13:07:38.703" v="2902" actId="20577"/>
        <pc:sldMkLst>
          <pc:docMk/>
          <pc:sldMk cId="416077882" sldId="509"/>
        </pc:sldMkLst>
        <pc:spChg chg="mod">
          <ac:chgData name="Filaroski, Taylor" userId="808e8b38-dcd7-4790-8255-e9ab0a59a131" providerId="ADAL" clId="{6BF23491-7A95-40B6-9727-7A3975CD8EFC}" dt="2021-03-23T13:07:38.703" v="2902" actId="20577"/>
          <ac:spMkLst>
            <pc:docMk/>
            <pc:sldMk cId="416077882" sldId="509"/>
            <ac:spMk id="2" creationId="{9A7B3D03-406D-4EE5-9AB8-D09A4A6DFCBB}"/>
          </ac:spMkLst>
        </pc:spChg>
        <pc:picChg chg="mod">
          <ac:chgData name="Filaroski, Taylor" userId="808e8b38-dcd7-4790-8255-e9ab0a59a131" providerId="ADAL" clId="{6BF23491-7A95-40B6-9727-7A3975CD8EFC}" dt="2021-03-18T17:39:44.928" v="2654" actId="14826"/>
          <ac:picMkLst>
            <pc:docMk/>
            <pc:sldMk cId="416077882" sldId="509"/>
            <ac:picMk id="4" creationId="{C180F56C-DA17-4BE6-A264-FD36F46FCB1D}"/>
          </ac:picMkLst>
        </pc:picChg>
      </pc:sldChg>
      <pc:sldChg chg="new del">
        <pc:chgData name="Filaroski, Taylor" userId="808e8b38-dcd7-4790-8255-e9ab0a59a131" providerId="ADAL" clId="{6BF23491-7A95-40B6-9727-7A3975CD8EFC}" dt="2021-03-18T17:42:10.867" v="2656" actId="680"/>
        <pc:sldMkLst>
          <pc:docMk/>
          <pc:sldMk cId="1795037739" sldId="510"/>
        </pc:sldMkLst>
      </pc:sldChg>
      <pc:sldChg chg="addSp delSp modSp add mod">
        <pc:chgData name="Filaroski, Taylor" userId="808e8b38-dcd7-4790-8255-e9ab0a59a131" providerId="ADAL" clId="{6BF23491-7A95-40B6-9727-7A3975CD8EFC}" dt="2021-03-23T13:07:46.449" v="2904" actId="20577"/>
        <pc:sldMkLst>
          <pc:docMk/>
          <pc:sldMk cId="1896537924" sldId="510"/>
        </pc:sldMkLst>
        <pc:spChg chg="mod">
          <ac:chgData name="Filaroski, Taylor" userId="808e8b38-dcd7-4790-8255-e9ab0a59a131" providerId="ADAL" clId="{6BF23491-7A95-40B6-9727-7A3975CD8EFC}" dt="2021-03-23T13:07:46.449" v="2904" actId="20577"/>
          <ac:spMkLst>
            <pc:docMk/>
            <pc:sldMk cId="1896537924" sldId="510"/>
            <ac:spMk id="2" creationId="{1ABA89B4-35F2-462F-8855-2B947F9EE0F2}"/>
          </ac:spMkLst>
        </pc:spChg>
        <pc:spChg chg="add del">
          <ac:chgData name="Filaroski, Taylor" userId="808e8b38-dcd7-4790-8255-e9ab0a59a131" providerId="ADAL" clId="{6BF23491-7A95-40B6-9727-7A3975CD8EFC}" dt="2021-03-18T17:42:29.756" v="2662" actId="478"/>
          <ac:spMkLst>
            <pc:docMk/>
            <pc:sldMk cId="1896537924" sldId="510"/>
            <ac:spMk id="9" creationId="{21334A00-9B83-466F-BDB2-8E8D92823034}"/>
          </ac:spMkLst>
        </pc:spChg>
        <pc:graphicFrameChg chg="add mod modGraphic">
          <ac:chgData name="Filaroski, Taylor" userId="808e8b38-dcd7-4790-8255-e9ab0a59a131" providerId="ADAL" clId="{6BF23491-7A95-40B6-9727-7A3975CD8EFC}" dt="2021-03-18T17:43:58.858" v="2674" actId="207"/>
          <ac:graphicFrameMkLst>
            <pc:docMk/>
            <pc:sldMk cId="1896537924" sldId="510"/>
            <ac:graphicFrameMk id="3" creationId="{FE3BF400-1AEE-40BF-8D80-A03E983ED7B4}"/>
          </ac:graphicFrameMkLst>
        </pc:graphicFrameChg>
        <pc:graphicFrameChg chg="del">
          <ac:chgData name="Filaroski, Taylor" userId="808e8b38-dcd7-4790-8255-e9ab0a59a131" providerId="ADAL" clId="{6BF23491-7A95-40B6-9727-7A3975CD8EFC}" dt="2021-03-18T17:42:31.836" v="2663" actId="478"/>
          <ac:graphicFrameMkLst>
            <pc:docMk/>
            <pc:sldMk cId="1896537924" sldId="510"/>
            <ac:graphicFrameMk id="6" creationId="{59AFD86B-D44D-4373-8EAE-989D7A01F766}"/>
          </ac:graphicFrameMkLst>
        </pc:graphicFrameChg>
      </pc:sldChg>
      <pc:sldChg chg="addSp delSp modSp add mod">
        <pc:chgData name="Filaroski, Taylor" userId="808e8b38-dcd7-4790-8255-e9ab0a59a131" providerId="ADAL" clId="{6BF23491-7A95-40B6-9727-7A3975CD8EFC}" dt="2021-03-18T17:45:43.867" v="2693" actId="207"/>
        <pc:sldMkLst>
          <pc:docMk/>
          <pc:sldMk cId="1862026956" sldId="511"/>
        </pc:sldMkLst>
        <pc:spChg chg="mod">
          <ac:chgData name="Filaroski, Taylor" userId="808e8b38-dcd7-4790-8255-e9ab0a59a131" providerId="ADAL" clId="{6BF23491-7A95-40B6-9727-7A3975CD8EFC}" dt="2021-03-18T17:44:38.204" v="2680" actId="20577"/>
          <ac:spMkLst>
            <pc:docMk/>
            <pc:sldMk cId="1862026956" sldId="511"/>
            <ac:spMk id="2" creationId="{3B6C0F5A-E185-4425-9168-17E8691EC541}"/>
          </ac:spMkLst>
        </pc:spChg>
        <pc:graphicFrameChg chg="add mod modGraphic">
          <ac:chgData name="Filaroski, Taylor" userId="808e8b38-dcd7-4790-8255-e9ab0a59a131" providerId="ADAL" clId="{6BF23491-7A95-40B6-9727-7A3975CD8EFC}" dt="2021-03-18T17:45:43.867" v="2693" actId="207"/>
          <ac:graphicFrameMkLst>
            <pc:docMk/>
            <pc:sldMk cId="1862026956" sldId="511"/>
            <ac:graphicFrameMk id="4" creationId="{041B68C5-EF65-4184-A044-52E35112029C}"/>
          </ac:graphicFrameMkLst>
        </pc:graphicFrameChg>
        <pc:graphicFrameChg chg="del">
          <ac:chgData name="Filaroski, Taylor" userId="808e8b38-dcd7-4790-8255-e9ab0a59a131" providerId="ADAL" clId="{6BF23491-7A95-40B6-9727-7A3975CD8EFC}" dt="2021-03-18T17:44:40.751" v="2681" actId="478"/>
          <ac:graphicFrameMkLst>
            <pc:docMk/>
            <pc:sldMk cId="1862026956" sldId="511"/>
            <ac:graphicFrameMk id="8" creationId="{4DD3780E-F647-4B9B-83AA-036CC0D0D143}"/>
          </ac:graphicFrameMkLst>
        </pc:graphicFrameChg>
      </pc:sldChg>
      <pc:sldChg chg="delSp modSp add mod">
        <pc:chgData name="Filaroski, Taylor" userId="808e8b38-dcd7-4790-8255-e9ab0a59a131" providerId="ADAL" clId="{6BF23491-7A95-40B6-9727-7A3975CD8EFC}" dt="2021-03-18T17:47:26.339" v="2708" actId="1076"/>
        <pc:sldMkLst>
          <pc:docMk/>
          <pc:sldMk cId="882318021" sldId="512"/>
        </pc:sldMkLst>
        <pc:spChg chg="mod">
          <ac:chgData name="Filaroski, Taylor" userId="808e8b38-dcd7-4790-8255-e9ab0a59a131" providerId="ADAL" clId="{6BF23491-7A95-40B6-9727-7A3975CD8EFC}" dt="2021-03-18T17:46:25.619" v="2698" actId="1076"/>
          <ac:spMkLst>
            <pc:docMk/>
            <pc:sldMk cId="882318021" sldId="512"/>
            <ac:spMk id="4" creationId="{9EE4F4DA-1725-4CD4-A07E-D12EE526336C}"/>
          </ac:spMkLst>
        </pc:spChg>
        <pc:spChg chg="del">
          <ac:chgData name="Filaroski, Taylor" userId="808e8b38-dcd7-4790-8255-e9ab0a59a131" providerId="ADAL" clId="{6BF23491-7A95-40B6-9727-7A3975CD8EFC}" dt="2021-03-18T17:46:34.679" v="2700" actId="478"/>
          <ac:spMkLst>
            <pc:docMk/>
            <pc:sldMk cId="882318021" sldId="512"/>
            <ac:spMk id="8" creationId="{7963EE2C-96DB-4743-9A2A-234E125DA9CF}"/>
          </ac:spMkLst>
        </pc:spChg>
        <pc:spChg chg="del">
          <ac:chgData name="Filaroski, Taylor" userId="808e8b38-dcd7-4790-8255-e9ab0a59a131" providerId="ADAL" clId="{6BF23491-7A95-40B6-9727-7A3975CD8EFC}" dt="2021-03-18T17:46:37.404" v="2702" actId="478"/>
          <ac:spMkLst>
            <pc:docMk/>
            <pc:sldMk cId="882318021" sldId="512"/>
            <ac:spMk id="10" creationId="{B66B76DF-E72E-411D-8045-DB6EC68E2C28}"/>
          </ac:spMkLst>
        </pc:spChg>
        <pc:picChg chg="del">
          <ac:chgData name="Filaroski, Taylor" userId="808e8b38-dcd7-4790-8255-e9ab0a59a131" providerId="ADAL" clId="{6BF23491-7A95-40B6-9727-7A3975CD8EFC}" dt="2021-03-18T17:46:35.475" v="2701" actId="478"/>
          <ac:picMkLst>
            <pc:docMk/>
            <pc:sldMk cId="882318021" sldId="512"/>
            <ac:picMk id="7" creationId="{C91910DB-466D-4BC2-BF4E-84D59121BA33}"/>
          </ac:picMkLst>
        </pc:picChg>
        <pc:picChg chg="mod">
          <ac:chgData name="Filaroski, Taylor" userId="808e8b38-dcd7-4790-8255-e9ab0a59a131" providerId="ADAL" clId="{6BF23491-7A95-40B6-9727-7A3975CD8EFC}" dt="2021-03-18T17:47:26.339" v="2708" actId="1076"/>
          <ac:picMkLst>
            <pc:docMk/>
            <pc:sldMk cId="882318021" sldId="512"/>
            <ac:picMk id="9" creationId="{58833EA2-5B7B-4BEA-98C5-CE41DFB60056}"/>
          </ac:picMkLst>
        </pc:picChg>
      </pc:sldChg>
      <pc:sldChg chg="add del">
        <pc:chgData name="Filaroski, Taylor" userId="808e8b38-dcd7-4790-8255-e9ab0a59a131" providerId="ADAL" clId="{6BF23491-7A95-40B6-9727-7A3975CD8EFC}" dt="2021-03-18T17:47:28.283" v="2709" actId="47"/>
        <pc:sldMkLst>
          <pc:docMk/>
          <pc:sldMk cId="2483513390" sldId="513"/>
        </pc:sldMkLst>
      </pc:sldChg>
      <pc:sldChg chg="addSp delSp modSp add mod ord addCm delCm modCm">
        <pc:chgData name="Filaroski, Taylor" userId="808e8b38-dcd7-4790-8255-e9ab0a59a131" providerId="ADAL" clId="{6BF23491-7A95-40B6-9727-7A3975CD8EFC}" dt="2021-03-23T17:50:17.940" v="2928" actId="1592"/>
        <pc:sldMkLst>
          <pc:docMk/>
          <pc:sldMk cId="3046131173" sldId="513"/>
        </pc:sldMkLst>
        <pc:spChg chg="mod">
          <ac:chgData name="Filaroski, Taylor" userId="808e8b38-dcd7-4790-8255-e9ab0a59a131" providerId="ADAL" clId="{6BF23491-7A95-40B6-9727-7A3975CD8EFC}" dt="2021-03-23T13:00:36.491" v="2774"/>
          <ac:spMkLst>
            <pc:docMk/>
            <pc:sldMk cId="3046131173" sldId="513"/>
            <ac:spMk id="4" creationId="{9EE4F4DA-1725-4CD4-A07E-D12EE526336C}"/>
          </ac:spMkLst>
        </pc:spChg>
        <pc:spChg chg="add del mod">
          <ac:chgData name="Filaroski, Taylor" userId="808e8b38-dcd7-4790-8255-e9ab0a59a131" providerId="ADAL" clId="{6BF23491-7A95-40B6-9727-7A3975CD8EFC}" dt="2021-03-23T13:01:16.133" v="2776"/>
          <ac:spMkLst>
            <pc:docMk/>
            <pc:sldMk cId="3046131173" sldId="513"/>
            <ac:spMk id="9" creationId="{17C5C40A-A4BC-4ACF-9531-F7410D4F884F}"/>
          </ac:spMkLst>
        </pc:spChg>
        <pc:spChg chg="del">
          <ac:chgData name="Filaroski, Taylor" userId="808e8b38-dcd7-4790-8255-e9ab0a59a131" providerId="ADAL" clId="{6BF23491-7A95-40B6-9727-7A3975CD8EFC}" dt="2021-03-23T13:01:20.433" v="2777" actId="478"/>
          <ac:spMkLst>
            <pc:docMk/>
            <pc:sldMk cId="3046131173" sldId="513"/>
            <ac:spMk id="10" creationId="{B66B76DF-E72E-411D-8045-DB6EC68E2C28}"/>
          </ac:spMkLst>
        </pc:spChg>
        <pc:spChg chg="add mod">
          <ac:chgData name="Filaroski, Taylor" userId="808e8b38-dcd7-4790-8255-e9ab0a59a131" providerId="ADAL" clId="{6BF23491-7A95-40B6-9727-7A3975CD8EFC}" dt="2021-03-23T13:01:36.288" v="2791" actId="20577"/>
          <ac:spMkLst>
            <pc:docMk/>
            <pc:sldMk cId="3046131173" sldId="513"/>
            <ac:spMk id="11" creationId="{A0BE99F0-595E-4E3A-AAB7-D824BC000C10}"/>
          </ac:spMkLst>
        </pc:spChg>
        <pc:picChg chg="add mod">
          <ac:chgData name="Filaroski, Taylor" userId="808e8b38-dcd7-4790-8255-e9ab0a59a131" providerId="ADAL" clId="{6BF23491-7A95-40B6-9727-7A3975CD8EFC}" dt="2021-03-23T13:02:57.936" v="2798" actId="1076"/>
          <ac:picMkLst>
            <pc:docMk/>
            <pc:sldMk cId="3046131173" sldId="513"/>
            <ac:picMk id="5" creationId="{3B1D563F-8013-4542-A0A1-CCEFA473B028}"/>
          </ac:picMkLst>
        </pc:picChg>
      </pc:sldChg>
      <pc:sldChg chg="modSp add mod">
        <pc:chgData name="Filaroski, Taylor" userId="808e8b38-dcd7-4790-8255-e9ab0a59a131" providerId="ADAL" clId="{6BF23491-7A95-40B6-9727-7A3975CD8EFC}" dt="2021-03-23T13:08:07.056" v="2916" actId="20577"/>
        <pc:sldMkLst>
          <pc:docMk/>
          <pc:sldMk cId="3951558275" sldId="514"/>
        </pc:sldMkLst>
        <pc:spChg chg="mod">
          <ac:chgData name="Filaroski, Taylor" userId="808e8b38-dcd7-4790-8255-e9ab0a59a131" providerId="ADAL" clId="{6BF23491-7A95-40B6-9727-7A3975CD8EFC}" dt="2021-03-23T13:08:07.056" v="2916" actId="20577"/>
          <ac:spMkLst>
            <pc:docMk/>
            <pc:sldMk cId="3951558275" sldId="514"/>
            <ac:spMk id="4" creationId="{9EE4F4DA-1725-4CD4-A07E-D12EE526336C}"/>
          </ac:spMkLst>
        </pc:spChg>
        <pc:picChg chg="mod">
          <ac:chgData name="Filaroski, Taylor" userId="808e8b38-dcd7-4790-8255-e9ab0a59a131" providerId="ADAL" clId="{6BF23491-7A95-40B6-9727-7A3975CD8EFC}" dt="2021-03-23T13:06:48.201" v="2884" actId="14826"/>
          <ac:picMkLst>
            <pc:docMk/>
            <pc:sldMk cId="3951558275" sldId="514"/>
            <ac:picMk id="9" creationId="{58833EA2-5B7B-4BEA-98C5-CE41DFB60056}"/>
          </ac:picMkLst>
        </pc:picChg>
      </pc:sldChg>
      <pc:sldChg chg="addSp modSp new mod addCm delCm modCm modNotesTx">
        <pc:chgData name="Filaroski, Taylor" userId="808e8b38-dcd7-4790-8255-e9ab0a59a131" providerId="ADAL" clId="{6BF23491-7A95-40B6-9727-7A3975CD8EFC}" dt="2021-03-25T15:22:34.365" v="3180" actId="1592"/>
        <pc:sldMkLst>
          <pc:docMk/>
          <pc:sldMk cId="3288280353" sldId="515"/>
        </pc:sldMkLst>
        <pc:spChg chg="mod">
          <ac:chgData name="Filaroski, Taylor" userId="808e8b38-dcd7-4790-8255-e9ab0a59a131" providerId="ADAL" clId="{6BF23491-7A95-40B6-9727-7A3975CD8EFC}" dt="2021-03-25T11:46:51.391" v="2933"/>
          <ac:spMkLst>
            <pc:docMk/>
            <pc:sldMk cId="3288280353" sldId="515"/>
            <ac:spMk id="2" creationId="{3D5F4C60-DF4A-4881-A925-6D9D9F5B0F3A}"/>
          </ac:spMkLst>
        </pc:spChg>
        <pc:picChg chg="add mod">
          <ac:chgData name="Filaroski, Taylor" userId="808e8b38-dcd7-4790-8255-e9ab0a59a131" providerId="ADAL" clId="{6BF23491-7A95-40B6-9727-7A3975CD8EFC}" dt="2021-03-25T11:46:39.989" v="2932" actId="1076"/>
          <ac:picMkLst>
            <pc:docMk/>
            <pc:sldMk cId="3288280353" sldId="515"/>
            <ac:picMk id="4" creationId="{8AF56ABD-C08B-4D92-A8E1-D5F6E466AEF8}"/>
          </ac:picMkLst>
        </pc:picChg>
      </pc:sldChg>
      <pc:sldChg chg="addSp modSp new mod addCm delCm modCm">
        <pc:chgData name="Filaroski, Taylor" userId="808e8b38-dcd7-4790-8255-e9ab0a59a131" providerId="ADAL" clId="{6BF23491-7A95-40B6-9727-7A3975CD8EFC}" dt="2021-03-25T15:22:34.366" v="3181" actId="1592"/>
        <pc:sldMkLst>
          <pc:docMk/>
          <pc:sldMk cId="1337240718" sldId="516"/>
        </pc:sldMkLst>
        <pc:spChg chg="mod">
          <ac:chgData name="Filaroski, Taylor" userId="808e8b38-dcd7-4790-8255-e9ab0a59a131" providerId="ADAL" clId="{6BF23491-7A95-40B6-9727-7A3975CD8EFC}" dt="2021-03-25T11:48:55.172" v="3050"/>
          <ac:spMkLst>
            <pc:docMk/>
            <pc:sldMk cId="1337240718" sldId="516"/>
            <ac:spMk id="2" creationId="{FD974623-DADC-4785-A098-A3138A8FC8FC}"/>
          </ac:spMkLst>
        </pc:spChg>
        <pc:picChg chg="add mod">
          <ac:chgData name="Filaroski, Taylor" userId="808e8b38-dcd7-4790-8255-e9ab0a59a131" providerId="ADAL" clId="{6BF23491-7A95-40B6-9727-7A3975CD8EFC}" dt="2021-03-25T11:49:18.453" v="3054" actId="1076"/>
          <ac:picMkLst>
            <pc:docMk/>
            <pc:sldMk cId="1337240718" sldId="516"/>
            <ac:picMk id="4" creationId="{0BD7CD7F-C1D3-42BA-8F96-DA5652880344}"/>
          </ac:picMkLst>
        </pc:picChg>
      </pc:sldChg>
      <pc:sldChg chg="modSp add mod addCm delCm modCm">
        <pc:chgData name="Filaroski, Taylor" userId="808e8b38-dcd7-4790-8255-e9ab0a59a131" providerId="ADAL" clId="{6BF23491-7A95-40B6-9727-7A3975CD8EFC}" dt="2021-03-25T15:22:34.367" v="3182" actId="1592"/>
        <pc:sldMkLst>
          <pc:docMk/>
          <pc:sldMk cId="3694979887" sldId="517"/>
        </pc:sldMkLst>
        <pc:spChg chg="mod">
          <ac:chgData name="Filaroski, Taylor" userId="808e8b38-dcd7-4790-8255-e9ab0a59a131" providerId="ADAL" clId="{6BF23491-7A95-40B6-9727-7A3975CD8EFC}" dt="2021-03-25T11:51:24.114" v="3132" actId="20577"/>
          <ac:spMkLst>
            <pc:docMk/>
            <pc:sldMk cId="3694979887" sldId="517"/>
            <ac:spMk id="2" creationId="{B3B80EC2-F8ED-4E46-B9AB-A72474D830DA}"/>
          </ac:spMkLst>
        </pc:spChg>
        <pc:spChg chg="mod">
          <ac:chgData name="Filaroski, Taylor" userId="808e8b38-dcd7-4790-8255-e9ab0a59a131" providerId="ADAL" clId="{6BF23491-7A95-40B6-9727-7A3975CD8EFC}" dt="2021-03-25T11:51:04.073" v="3124" actId="20577"/>
          <ac:spMkLst>
            <pc:docMk/>
            <pc:sldMk cId="3694979887" sldId="517"/>
            <ac:spMk id="7" creationId="{BA3A127F-3917-4DD6-92C2-1848D71BF77D}"/>
          </ac:spMkLst>
        </pc:spChg>
        <pc:picChg chg="mod">
          <ac:chgData name="Filaroski, Taylor" userId="808e8b38-dcd7-4790-8255-e9ab0a59a131" providerId="ADAL" clId="{6BF23491-7A95-40B6-9727-7A3975CD8EFC}" dt="2021-03-25T11:53:14.022" v="3136" actId="14100"/>
          <ac:picMkLst>
            <pc:docMk/>
            <pc:sldMk cId="3694979887" sldId="517"/>
            <ac:picMk id="12" creationId="{DB6F046C-F206-49BC-AFB0-5D28FC3CC4E2}"/>
          </ac:picMkLst>
        </pc:picChg>
      </pc:sldChg>
      <pc:sldChg chg="modSp add mod addCm delCm modCm">
        <pc:chgData name="Filaroski, Taylor" userId="808e8b38-dcd7-4790-8255-e9ab0a59a131" providerId="ADAL" clId="{6BF23491-7A95-40B6-9727-7A3975CD8EFC}" dt="2021-03-25T15:23:36.707" v="3223" actId="20577"/>
        <pc:sldMkLst>
          <pc:docMk/>
          <pc:sldMk cId="1720901665" sldId="518"/>
        </pc:sldMkLst>
        <pc:spChg chg="mod">
          <ac:chgData name="Filaroski, Taylor" userId="808e8b38-dcd7-4790-8255-e9ab0a59a131" providerId="ADAL" clId="{6BF23491-7A95-40B6-9727-7A3975CD8EFC}" dt="2021-03-25T15:23:36.707" v="3223" actId="20577"/>
          <ac:spMkLst>
            <pc:docMk/>
            <pc:sldMk cId="1720901665" sldId="518"/>
            <ac:spMk id="2" creationId="{9A7B3D03-406D-4EE5-9AB8-D09A4A6DFCBB}"/>
          </ac:spMkLst>
        </pc:spChg>
        <pc:picChg chg="mod">
          <ac:chgData name="Filaroski, Taylor" userId="808e8b38-dcd7-4790-8255-e9ab0a59a131" providerId="ADAL" clId="{6BF23491-7A95-40B6-9727-7A3975CD8EFC}" dt="2021-03-25T11:53:39.339" v="3137" actId="14826"/>
          <ac:picMkLst>
            <pc:docMk/>
            <pc:sldMk cId="1720901665" sldId="518"/>
            <ac:picMk id="4" creationId="{C180F56C-DA17-4BE6-A264-FD36F46FCB1D}"/>
          </ac:picMkLst>
        </pc:picChg>
      </pc:sldChg>
      <pc:sldChg chg="addSp delSp modSp add mod addCm delCm modCm">
        <pc:chgData name="Filaroski, Taylor" userId="808e8b38-dcd7-4790-8255-e9ab0a59a131" providerId="ADAL" clId="{6BF23491-7A95-40B6-9727-7A3975CD8EFC}" dt="2021-03-25T15:22:34.368" v="3184" actId="1592"/>
        <pc:sldMkLst>
          <pc:docMk/>
          <pc:sldMk cId="1200705020" sldId="519"/>
        </pc:sldMkLst>
        <pc:spChg chg="mod">
          <ac:chgData name="Filaroski, Taylor" userId="808e8b38-dcd7-4790-8255-e9ab0a59a131" providerId="ADAL" clId="{6BF23491-7A95-40B6-9727-7A3975CD8EFC}" dt="2021-03-25T11:54:14.160" v="3147"/>
          <ac:spMkLst>
            <pc:docMk/>
            <pc:sldMk cId="1200705020" sldId="519"/>
            <ac:spMk id="13" creationId="{8A02F00C-1B8F-4892-B4C3-F24D33838860}"/>
          </ac:spMkLst>
        </pc:spChg>
        <pc:spChg chg="mod">
          <ac:chgData name="Filaroski, Taylor" userId="808e8b38-dcd7-4790-8255-e9ab0a59a131" providerId="ADAL" clId="{6BF23491-7A95-40B6-9727-7A3975CD8EFC}" dt="2021-03-25T11:54:01.153" v="3146" actId="20577"/>
          <ac:spMkLst>
            <pc:docMk/>
            <pc:sldMk cId="1200705020" sldId="519"/>
            <ac:spMk id="14" creationId="{AC0FC62D-07A8-40B6-AA6E-7C96146ADD6C}"/>
          </ac:spMkLst>
        </pc:spChg>
        <pc:picChg chg="add del mod">
          <ac:chgData name="Filaroski, Taylor" userId="808e8b38-dcd7-4790-8255-e9ab0a59a131" providerId="ADAL" clId="{6BF23491-7A95-40B6-9727-7A3975CD8EFC}" dt="2021-03-25T11:59:03.407" v="3164" actId="478"/>
          <ac:picMkLst>
            <pc:docMk/>
            <pc:sldMk cId="1200705020" sldId="519"/>
            <ac:picMk id="5" creationId="{9D4E6CEE-87F0-4BBB-9C15-F78E445C58BD}"/>
          </ac:picMkLst>
        </pc:picChg>
        <pc:picChg chg="add del mod">
          <ac:chgData name="Filaroski, Taylor" userId="808e8b38-dcd7-4790-8255-e9ab0a59a131" providerId="ADAL" clId="{6BF23491-7A95-40B6-9727-7A3975CD8EFC}" dt="2021-03-25T11:58:49.682" v="3158"/>
          <ac:picMkLst>
            <pc:docMk/>
            <pc:sldMk cId="1200705020" sldId="519"/>
            <ac:picMk id="6" creationId="{EA12D3DA-BE44-405F-A7C7-264F2EBB4D40}"/>
          </ac:picMkLst>
        </pc:picChg>
        <pc:picChg chg="add mod">
          <ac:chgData name="Filaroski, Taylor" userId="808e8b38-dcd7-4790-8255-e9ab0a59a131" providerId="ADAL" clId="{6BF23491-7A95-40B6-9727-7A3975CD8EFC}" dt="2021-03-25T11:59:13.231" v="3171" actId="14100"/>
          <ac:picMkLst>
            <pc:docMk/>
            <pc:sldMk cId="1200705020" sldId="519"/>
            <ac:picMk id="8" creationId="{6FEA11F0-32B8-487A-AEC0-FFD4179F74A7}"/>
          </ac:picMkLst>
        </pc:picChg>
      </pc:sldChg>
      <pc:sldChg chg="modSp add mod addCm delCm modCm">
        <pc:chgData name="Filaroski, Taylor" userId="808e8b38-dcd7-4790-8255-e9ab0a59a131" providerId="ADAL" clId="{6BF23491-7A95-40B6-9727-7A3975CD8EFC}" dt="2021-03-25T15:23:56.027" v="3267" actId="20577"/>
        <pc:sldMkLst>
          <pc:docMk/>
          <pc:sldMk cId="2676309152" sldId="520"/>
        </pc:sldMkLst>
        <pc:spChg chg="mod">
          <ac:chgData name="Filaroski, Taylor" userId="808e8b38-dcd7-4790-8255-e9ab0a59a131" providerId="ADAL" clId="{6BF23491-7A95-40B6-9727-7A3975CD8EFC}" dt="2021-03-25T15:23:56.027" v="3267" actId="20577"/>
          <ac:spMkLst>
            <pc:docMk/>
            <pc:sldMk cId="2676309152" sldId="520"/>
            <ac:spMk id="2" creationId="{9A7B3D03-406D-4EE5-9AB8-D09A4A6DFCBB}"/>
          </ac:spMkLst>
        </pc:spChg>
        <pc:picChg chg="mod">
          <ac:chgData name="Filaroski, Taylor" userId="808e8b38-dcd7-4790-8255-e9ab0a59a131" providerId="ADAL" clId="{6BF23491-7A95-40B6-9727-7A3975CD8EFC}" dt="2021-03-25T11:58:58.750" v="3163" actId="14826"/>
          <ac:picMkLst>
            <pc:docMk/>
            <pc:sldMk cId="2676309152" sldId="520"/>
            <ac:picMk id="4" creationId="{C180F56C-DA17-4BE6-A264-FD36F46FCB1D}"/>
          </ac:picMkLst>
        </pc:picChg>
      </pc:sldChg>
    </pc:docChg>
  </pc:docChgLst>
  <pc:docChgLst>
    <pc:chgData name="Hilby, Emily" userId="762ac2fc-9766-4ad9-97ae-5d8140926657" providerId="ADAL" clId="{EB4F0B96-4898-4233-BDE7-A86C0C66E940}"/>
    <pc:docChg chg="undo custSel mod modSld modMainMaster">
      <pc:chgData name="Hilby, Emily" userId="762ac2fc-9766-4ad9-97ae-5d8140926657" providerId="ADAL" clId="{EB4F0B96-4898-4233-BDE7-A86C0C66E940}" dt="2021-03-25T15:21:21.233" v="628" actId="1589"/>
      <pc:docMkLst>
        <pc:docMk/>
      </pc:docMkLst>
      <pc:sldChg chg="modSp mod">
        <pc:chgData name="Hilby, Emily" userId="762ac2fc-9766-4ad9-97ae-5d8140926657" providerId="ADAL" clId="{EB4F0B96-4898-4233-BDE7-A86C0C66E940}" dt="2021-03-22T23:17:54.673" v="197" actId="14100"/>
        <pc:sldMkLst>
          <pc:docMk/>
          <pc:sldMk cId="1234272467" sldId="419"/>
        </pc:sldMkLst>
        <pc:spChg chg="mod">
          <ac:chgData name="Hilby, Emily" userId="762ac2fc-9766-4ad9-97ae-5d8140926657" providerId="ADAL" clId="{EB4F0B96-4898-4233-BDE7-A86C0C66E940}" dt="2021-03-22T23:17:54.673" v="197" actId="14100"/>
          <ac:spMkLst>
            <pc:docMk/>
            <pc:sldMk cId="1234272467" sldId="419"/>
            <ac:spMk id="6" creationId="{B731C2E1-DED3-4FBA-BC0D-52526A2215AF}"/>
          </ac:spMkLst>
        </pc:spChg>
      </pc:sldChg>
      <pc:sldChg chg="addSp delSp modSp mod addCm">
        <pc:chgData name="Hilby, Emily" userId="762ac2fc-9766-4ad9-97ae-5d8140926657" providerId="ADAL" clId="{EB4F0B96-4898-4233-BDE7-A86C0C66E940}" dt="2021-03-22T23:18:04.969" v="201" actId="1036"/>
        <pc:sldMkLst>
          <pc:docMk/>
          <pc:sldMk cId="1080562070" sldId="426"/>
        </pc:sldMkLst>
        <pc:spChg chg="mod">
          <ac:chgData name="Hilby, Emily" userId="762ac2fc-9766-4ad9-97ae-5d8140926657" providerId="ADAL" clId="{EB4F0B96-4898-4233-BDE7-A86C0C66E940}" dt="2021-03-22T23:18:04.969" v="201" actId="1036"/>
          <ac:spMkLst>
            <pc:docMk/>
            <pc:sldMk cId="1080562070" sldId="426"/>
            <ac:spMk id="5" creationId="{03764EAA-0BCF-4748-AF9F-45314AF761CC}"/>
          </ac:spMkLst>
        </pc:spChg>
        <pc:picChg chg="del">
          <ac:chgData name="Hilby, Emily" userId="762ac2fc-9766-4ad9-97ae-5d8140926657" providerId="ADAL" clId="{EB4F0B96-4898-4233-BDE7-A86C0C66E940}" dt="2021-03-22T22:36:39.733" v="12" actId="478"/>
          <ac:picMkLst>
            <pc:docMk/>
            <pc:sldMk cId="1080562070" sldId="426"/>
            <ac:picMk id="3" creationId="{372A305F-9C4E-414A-A614-B247A35689A0}"/>
          </ac:picMkLst>
        </pc:picChg>
        <pc:picChg chg="del">
          <ac:chgData name="Hilby, Emily" userId="762ac2fc-9766-4ad9-97ae-5d8140926657" providerId="ADAL" clId="{EB4F0B96-4898-4233-BDE7-A86C0C66E940}" dt="2021-03-22T22:36:38.533" v="11" actId="478"/>
          <ac:picMkLst>
            <pc:docMk/>
            <pc:sldMk cId="1080562070" sldId="426"/>
            <ac:picMk id="4" creationId="{BF0C9FBE-3AD2-4427-B56A-1973581D7598}"/>
          </ac:picMkLst>
        </pc:picChg>
        <pc:picChg chg="add mod">
          <ac:chgData name="Hilby, Emily" userId="762ac2fc-9766-4ad9-97ae-5d8140926657" providerId="ADAL" clId="{EB4F0B96-4898-4233-BDE7-A86C0C66E940}" dt="2021-03-22T22:39:01.144" v="20" actId="14100"/>
          <ac:picMkLst>
            <pc:docMk/>
            <pc:sldMk cId="1080562070" sldId="426"/>
            <ac:picMk id="7" creationId="{5CF3E39D-2A2C-4E0E-AC0E-ADBCE56A35A1}"/>
          </ac:picMkLst>
        </pc:picChg>
      </pc:sldChg>
      <pc:sldChg chg="modSp mod addCm">
        <pc:chgData name="Hilby, Emily" userId="762ac2fc-9766-4ad9-97ae-5d8140926657" providerId="ADAL" clId="{EB4F0B96-4898-4233-BDE7-A86C0C66E940}" dt="2021-03-22T23:14:59.948" v="181" actId="1589"/>
        <pc:sldMkLst>
          <pc:docMk/>
          <pc:sldMk cId="3432208157" sldId="434"/>
        </pc:sldMkLst>
        <pc:picChg chg="mod">
          <ac:chgData name="Hilby, Emily" userId="762ac2fc-9766-4ad9-97ae-5d8140926657" providerId="ADAL" clId="{EB4F0B96-4898-4233-BDE7-A86C0C66E940}" dt="2021-03-22T23:14:42.442" v="179" actId="1076"/>
          <ac:picMkLst>
            <pc:docMk/>
            <pc:sldMk cId="3432208157" sldId="434"/>
            <ac:picMk id="3" creationId="{FBAE632A-9751-441D-8C4D-69F60FA8E448}"/>
          </ac:picMkLst>
        </pc:picChg>
        <pc:picChg chg="mod">
          <ac:chgData name="Hilby, Emily" userId="762ac2fc-9766-4ad9-97ae-5d8140926657" providerId="ADAL" clId="{EB4F0B96-4898-4233-BDE7-A86C0C66E940}" dt="2021-03-22T23:14:45.892" v="180" actId="14100"/>
          <ac:picMkLst>
            <pc:docMk/>
            <pc:sldMk cId="3432208157" sldId="434"/>
            <ac:picMk id="5" creationId="{BC161F73-46B2-4932-B58B-6B77F6F4251E}"/>
          </ac:picMkLst>
        </pc:picChg>
        <pc:picChg chg="mod">
          <ac:chgData name="Hilby, Emily" userId="762ac2fc-9766-4ad9-97ae-5d8140926657" providerId="ADAL" clId="{EB4F0B96-4898-4233-BDE7-A86C0C66E940}" dt="2021-03-22T23:14:37.898" v="178" actId="1076"/>
          <ac:picMkLst>
            <pc:docMk/>
            <pc:sldMk cId="3432208157" sldId="434"/>
            <ac:picMk id="6" creationId="{0C896383-20C4-416D-9A67-CB3F8C5232A2}"/>
          </ac:picMkLst>
        </pc:picChg>
      </pc:sldChg>
      <pc:sldChg chg="modSp mod">
        <pc:chgData name="Hilby, Emily" userId="762ac2fc-9766-4ad9-97ae-5d8140926657" providerId="ADAL" clId="{EB4F0B96-4898-4233-BDE7-A86C0C66E940}" dt="2021-03-22T23:18:34.186" v="207" actId="1076"/>
        <pc:sldMkLst>
          <pc:docMk/>
          <pc:sldMk cId="2574637254" sldId="445"/>
        </pc:sldMkLst>
        <pc:spChg chg="mod">
          <ac:chgData name="Hilby, Emily" userId="762ac2fc-9766-4ad9-97ae-5d8140926657" providerId="ADAL" clId="{EB4F0B96-4898-4233-BDE7-A86C0C66E940}" dt="2021-03-22T23:18:34.186" v="207" actId="1076"/>
          <ac:spMkLst>
            <pc:docMk/>
            <pc:sldMk cId="2574637254" sldId="445"/>
            <ac:spMk id="6" creationId="{BA4CB339-1A23-40EA-8ADA-D9D4A41AC347}"/>
          </ac:spMkLst>
        </pc:spChg>
      </pc:sldChg>
      <pc:sldChg chg="modSp addCm">
        <pc:chgData name="Hilby, Emily" userId="762ac2fc-9766-4ad9-97ae-5d8140926657" providerId="ADAL" clId="{EB4F0B96-4898-4233-BDE7-A86C0C66E940}" dt="2021-03-23T13:45:47.418" v="213" actId="1589"/>
        <pc:sldMkLst>
          <pc:docMk/>
          <pc:sldMk cId="3605802093" sldId="449"/>
        </pc:sldMkLst>
        <pc:picChg chg="mod">
          <ac:chgData name="Hilby, Emily" userId="762ac2fc-9766-4ad9-97ae-5d8140926657" providerId="ADAL" clId="{EB4F0B96-4898-4233-BDE7-A86C0C66E940}" dt="2021-03-23T13:45:39.136" v="212" actId="14826"/>
          <ac:picMkLst>
            <pc:docMk/>
            <pc:sldMk cId="3605802093" sldId="449"/>
            <ac:picMk id="32" creationId="{9FAE046D-63D5-4BAA-820A-D83EE5511E1A}"/>
          </ac:picMkLst>
        </pc:picChg>
      </pc:sldChg>
      <pc:sldChg chg="addSp modSp mod addCm modCm">
        <pc:chgData name="Hilby, Emily" userId="762ac2fc-9766-4ad9-97ae-5d8140926657" providerId="ADAL" clId="{EB4F0B96-4898-4233-BDE7-A86C0C66E940}" dt="2021-03-22T22:29:17.532" v="9"/>
        <pc:sldMkLst>
          <pc:docMk/>
          <pc:sldMk cId="926780400" sldId="450"/>
        </pc:sldMkLst>
        <pc:picChg chg="add mod">
          <ac:chgData name="Hilby, Emily" userId="762ac2fc-9766-4ad9-97ae-5d8140926657" providerId="ADAL" clId="{EB4F0B96-4898-4233-BDE7-A86C0C66E940}" dt="2021-03-22T22:28:54.857" v="8" actId="1076"/>
          <ac:picMkLst>
            <pc:docMk/>
            <pc:sldMk cId="926780400" sldId="450"/>
            <ac:picMk id="5" creationId="{5CFFF96A-497D-4395-858D-C92879EC6AF8}"/>
          </ac:picMkLst>
        </pc:picChg>
        <pc:picChg chg="mod">
          <ac:chgData name="Hilby, Emily" userId="762ac2fc-9766-4ad9-97ae-5d8140926657" providerId="ADAL" clId="{EB4F0B96-4898-4233-BDE7-A86C0C66E940}" dt="2021-03-22T22:28:16.812" v="4" actId="14826"/>
          <ac:picMkLst>
            <pc:docMk/>
            <pc:sldMk cId="926780400" sldId="450"/>
            <ac:picMk id="6" creationId="{051BDF91-F87B-4056-B998-B4B883A3752B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3T13:59:35.357" v="237" actId="1589"/>
        <pc:sldMkLst>
          <pc:docMk/>
          <pc:sldMk cId="3267020434" sldId="488"/>
        </pc:sldMkLst>
        <pc:spChg chg="mod">
          <ac:chgData name="Hilby, Emily" userId="762ac2fc-9766-4ad9-97ae-5d8140926657" providerId="ADAL" clId="{EB4F0B96-4898-4233-BDE7-A86C0C66E940}" dt="2021-03-22T22:46:37.922" v="39" actId="14100"/>
          <ac:spMkLst>
            <pc:docMk/>
            <pc:sldMk cId="3267020434" sldId="488"/>
            <ac:spMk id="4" creationId="{30955E94-EE7F-4464-A13A-49CA74F04998}"/>
          </ac:spMkLst>
        </pc:spChg>
        <pc:picChg chg="del mod">
          <ac:chgData name="Hilby, Emily" userId="762ac2fc-9766-4ad9-97ae-5d8140926657" providerId="ADAL" clId="{EB4F0B96-4898-4233-BDE7-A86C0C66E940}" dt="2021-03-22T22:41:30.332" v="23" actId="478"/>
          <ac:picMkLst>
            <pc:docMk/>
            <pc:sldMk cId="3267020434" sldId="488"/>
            <ac:picMk id="5" creationId="{A535B191-637A-4F7D-A05C-CB37B0C698B5}"/>
          </ac:picMkLst>
        </pc:picChg>
        <pc:picChg chg="add mod ord">
          <ac:chgData name="Hilby, Emily" userId="762ac2fc-9766-4ad9-97ae-5d8140926657" providerId="ADAL" clId="{EB4F0B96-4898-4233-BDE7-A86C0C66E940}" dt="2021-03-23T13:58:21.082" v="222" actId="14826"/>
          <ac:picMkLst>
            <pc:docMk/>
            <pc:sldMk cId="3267020434" sldId="488"/>
            <ac:picMk id="5" creationId="{FEFC286D-CD10-4702-BF9B-A6F0A67D0B21}"/>
          </ac:picMkLst>
        </pc:picChg>
        <pc:picChg chg="add del mod ord">
          <ac:chgData name="Hilby, Emily" userId="762ac2fc-9766-4ad9-97ae-5d8140926657" providerId="ADAL" clId="{EB4F0B96-4898-4233-BDE7-A86C0C66E940}" dt="2021-03-23T13:54:23.906" v="214" actId="478"/>
          <ac:picMkLst>
            <pc:docMk/>
            <pc:sldMk cId="3267020434" sldId="488"/>
            <ac:picMk id="6" creationId="{15F1315C-7C09-4575-945E-6E1BE394C890}"/>
          </ac:picMkLst>
        </pc:picChg>
        <pc:picChg chg="del">
          <ac:chgData name="Hilby, Emily" userId="762ac2fc-9766-4ad9-97ae-5d8140926657" providerId="ADAL" clId="{EB4F0B96-4898-4233-BDE7-A86C0C66E940}" dt="2021-03-22T22:41:31.070" v="24" actId="478"/>
          <ac:picMkLst>
            <pc:docMk/>
            <pc:sldMk cId="3267020434" sldId="488"/>
            <ac:picMk id="9" creationId="{D0BE79E8-708B-45B2-982D-0855FA6A69A1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3T13:58:41.662" v="223" actId="14826"/>
        <pc:sldMkLst>
          <pc:docMk/>
          <pc:sldMk cId="2806312021" sldId="489"/>
        </pc:sldMkLst>
        <pc:spChg chg="del">
          <ac:chgData name="Hilby, Emily" userId="762ac2fc-9766-4ad9-97ae-5d8140926657" providerId="ADAL" clId="{EB4F0B96-4898-4233-BDE7-A86C0C66E940}" dt="2021-03-22T22:54:19.560" v="42" actId="478"/>
          <ac:spMkLst>
            <pc:docMk/>
            <pc:sldMk cId="2806312021" sldId="489"/>
            <ac:spMk id="4" creationId="{915431CD-0B39-4420-887F-0F8CB1BEF452}"/>
          </ac:spMkLst>
        </pc:spChg>
        <pc:spChg chg="add mod">
          <ac:chgData name="Hilby, Emily" userId="762ac2fc-9766-4ad9-97ae-5d8140926657" providerId="ADAL" clId="{EB4F0B96-4898-4233-BDE7-A86C0C66E940}" dt="2021-03-22T22:54:56.081" v="52" actId="20577"/>
          <ac:spMkLst>
            <pc:docMk/>
            <pc:sldMk cId="2806312021" sldId="489"/>
            <ac:spMk id="7" creationId="{58059405-3836-4E77-8529-2A7F38D69AB3}"/>
          </ac:spMkLst>
        </pc:spChg>
        <pc:picChg chg="del">
          <ac:chgData name="Hilby, Emily" userId="762ac2fc-9766-4ad9-97ae-5d8140926657" providerId="ADAL" clId="{EB4F0B96-4898-4233-BDE7-A86C0C66E940}" dt="2021-03-22T22:54:17.734" v="40" actId="478"/>
          <ac:picMkLst>
            <pc:docMk/>
            <pc:sldMk cId="2806312021" sldId="489"/>
            <ac:picMk id="3" creationId="{77BF382C-CA65-47DF-9571-0A3D5C893C46}"/>
          </ac:picMkLst>
        </pc:picChg>
        <pc:picChg chg="add mod ord">
          <ac:chgData name="Hilby, Emily" userId="762ac2fc-9766-4ad9-97ae-5d8140926657" providerId="ADAL" clId="{EB4F0B96-4898-4233-BDE7-A86C0C66E940}" dt="2021-03-23T13:58:41.662" v="223" actId="14826"/>
          <ac:picMkLst>
            <pc:docMk/>
            <pc:sldMk cId="2806312021" sldId="489"/>
            <ac:picMk id="4" creationId="{D1672A2A-CA2C-42E7-9C52-EF1247E659A6}"/>
          </ac:picMkLst>
        </pc:picChg>
        <pc:picChg chg="del">
          <ac:chgData name="Hilby, Emily" userId="762ac2fc-9766-4ad9-97ae-5d8140926657" providerId="ADAL" clId="{EB4F0B96-4898-4233-BDE7-A86C0C66E940}" dt="2021-03-22T22:54:18.293" v="41" actId="478"/>
          <ac:picMkLst>
            <pc:docMk/>
            <pc:sldMk cId="2806312021" sldId="489"/>
            <ac:picMk id="5" creationId="{F9D316D3-2CAD-4FEB-BC95-E85D0B4158F2}"/>
          </ac:picMkLst>
        </pc:picChg>
        <pc:picChg chg="add del mod">
          <ac:chgData name="Hilby, Emily" userId="762ac2fc-9766-4ad9-97ae-5d8140926657" providerId="ADAL" clId="{EB4F0B96-4898-4233-BDE7-A86C0C66E940}" dt="2021-03-23T13:54:58.671" v="219" actId="478"/>
          <ac:picMkLst>
            <pc:docMk/>
            <pc:sldMk cId="2806312021" sldId="489"/>
            <ac:picMk id="6" creationId="{960C46D5-CB57-4394-BDEC-2AB562E54FD4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3T13:59:11.265" v="232" actId="167"/>
        <pc:sldMkLst>
          <pc:docMk/>
          <pc:sldMk cId="725837137" sldId="490"/>
        </pc:sldMkLst>
        <pc:spChg chg="del">
          <ac:chgData name="Hilby, Emily" userId="762ac2fc-9766-4ad9-97ae-5d8140926657" providerId="ADAL" clId="{EB4F0B96-4898-4233-BDE7-A86C0C66E940}" dt="2021-03-22T22:54:26.218" v="45" actId="478"/>
          <ac:spMkLst>
            <pc:docMk/>
            <pc:sldMk cId="725837137" sldId="490"/>
            <ac:spMk id="3" creationId="{248CA282-E76A-4832-A644-743F5800FD56}"/>
          </ac:spMkLst>
        </pc:spChg>
        <pc:spChg chg="add mod">
          <ac:chgData name="Hilby, Emily" userId="762ac2fc-9766-4ad9-97ae-5d8140926657" providerId="ADAL" clId="{EB4F0B96-4898-4233-BDE7-A86C0C66E940}" dt="2021-03-22T22:54:59.239" v="53" actId="20577"/>
          <ac:spMkLst>
            <pc:docMk/>
            <pc:sldMk cId="725837137" sldId="490"/>
            <ac:spMk id="7" creationId="{DBFF882D-BDA6-451F-8F14-64CA2BD100BB}"/>
          </ac:spMkLst>
        </pc:spChg>
        <pc:picChg chg="del">
          <ac:chgData name="Hilby, Emily" userId="762ac2fc-9766-4ad9-97ae-5d8140926657" providerId="ADAL" clId="{EB4F0B96-4898-4233-BDE7-A86C0C66E940}" dt="2021-03-22T22:54:24.198" v="43" actId="478"/>
          <ac:picMkLst>
            <pc:docMk/>
            <pc:sldMk cId="725837137" sldId="490"/>
            <ac:picMk id="4" creationId="{A540330A-4CEA-421D-904D-FC9DA4934F38}"/>
          </ac:picMkLst>
        </pc:picChg>
        <pc:picChg chg="del">
          <ac:chgData name="Hilby, Emily" userId="762ac2fc-9766-4ad9-97ae-5d8140926657" providerId="ADAL" clId="{EB4F0B96-4898-4233-BDE7-A86C0C66E940}" dt="2021-03-22T22:54:24.661" v="44" actId="478"/>
          <ac:picMkLst>
            <pc:docMk/>
            <pc:sldMk cId="725837137" sldId="490"/>
            <ac:picMk id="5" creationId="{1542B626-9CA9-4558-9D73-9E81FF031535}"/>
          </ac:picMkLst>
        </pc:picChg>
        <pc:picChg chg="add mod ord">
          <ac:chgData name="Hilby, Emily" userId="762ac2fc-9766-4ad9-97ae-5d8140926657" providerId="ADAL" clId="{EB4F0B96-4898-4233-BDE7-A86C0C66E940}" dt="2021-03-23T13:59:11.265" v="232" actId="167"/>
          <ac:picMkLst>
            <pc:docMk/>
            <pc:sldMk cId="725837137" sldId="490"/>
            <ac:picMk id="5" creationId="{2C6A41A4-5241-4A15-AB0A-13666D5E753F}"/>
          </ac:picMkLst>
        </pc:picChg>
        <pc:picChg chg="add del mod">
          <ac:chgData name="Hilby, Emily" userId="762ac2fc-9766-4ad9-97ae-5d8140926657" providerId="ADAL" clId="{EB4F0B96-4898-4233-BDE7-A86C0C66E940}" dt="2021-03-23T13:59:04.879" v="229" actId="478"/>
          <ac:picMkLst>
            <pc:docMk/>
            <pc:sldMk cId="725837137" sldId="490"/>
            <ac:picMk id="6" creationId="{B7F67B56-6CED-4686-A6BB-64EDF8BBCD09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3T13:59:25.842" v="236" actId="167"/>
        <pc:sldMkLst>
          <pc:docMk/>
          <pc:sldMk cId="3349321912" sldId="491"/>
        </pc:sldMkLst>
        <pc:spChg chg="del">
          <ac:chgData name="Hilby, Emily" userId="762ac2fc-9766-4ad9-97ae-5d8140926657" providerId="ADAL" clId="{EB4F0B96-4898-4233-BDE7-A86C0C66E940}" dt="2021-03-22T22:54:29.718" v="47" actId="478"/>
          <ac:spMkLst>
            <pc:docMk/>
            <pc:sldMk cId="3349321912" sldId="491"/>
            <ac:spMk id="3" creationId="{233AE2F6-7BA7-4FBE-99D1-EB4407AA5ED8}"/>
          </ac:spMkLst>
        </pc:spChg>
        <pc:spChg chg="add mod">
          <ac:chgData name="Hilby, Emily" userId="762ac2fc-9766-4ad9-97ae-5d8140926657" providerId="ADAL" clId="{EB4F0B96-4898-4233-BDE7-A86C0C66E940}" dt="2021-03-22T22:55:01.581" v="54" actId="20577"/>
          <ac:spMkLst>
            <pc:docMk/>
            <pc:sldMk cId="3349321912" sldId="491"/>
            <ac:spMk id="7" creationId="{1649F418-CD3A-4B36-A1FC-9580439ED5F0}"/>
          </ac:spMkLst>
        </pc:spChg>
        <pc:picChg chg="add del mod ord">
          <ac:chgData name="Hilby, Emily" userId="762ac2fc-9766-4ad9-97ae-5d8140926657" providerId="ADAL" clId="{EB4F0B96-4898-4233-BDE7-A86C0C66E940}" dt="2021-03-23T13:59:07.276" v="230" actId="21"/>
          <ac:picMkLst>
            <pc:docMk/>
            <pc:sldMk cId="3349321912" sldId="491"/>
            <ac:picMk id="4" creationId="{36D4123E-85DE-44AC-96F7-A7C76056EBE1}"/>
          </ac:picMkLst>
        </pc:picChg>
        <pc:picChg chg="del">
          <ac:chgData name="Hilby, Emily" userId="762ac2fc-9766-4ad9-97ae-5d8140926657" providerId="ADAL" clId="{EB4F0B96-4898-4233-BDE7-A86C0C66E940}" dt="2021-03-22T22:54:28.120" v="46" actId="478"/>
          <ac:picMkLst>
            <pc:docMk/>
            <pc:sldMk cId="3349321912" sldId="491"/>
            <ac:picMk id="4" creationId="{C1E1B551-7AE2-4403-9E37-418A16A88FB3}"/>
          </ac:picMkLst>
        </pc:picChg>
        <pc:picChg chg="del">
          <ac:chgData name="Hilby, Emily" userId="762ac2fc-9766-4ad9-97ae-5d8140926657" providerId="ADAL" clId="{EB4F0B96-4898-4233-BDE7-A86C0C66E940}" dt="2021-03-22T22:54:30.455" v="48" actId="478"/>
          <ac:picMkLst>
            <pc:docMk/>
            <pc:sldMk cId="3349321912" sldId="491"/>
            <ac:picMk id="5" creationId="{C3E1B876-BC4D-4134-8D2E-C6C8ACFB8E8E}"/>
          </ac:picMkLst>
        </pc:picChg>
        <pc:picChg chg="add del mod">
          <ac:chgData name="Hilby, Emily" userId="762ac2fc-9766-4ad9-97ae-5d8140926657" providerId="ADAL" clId="{EB4F0B96-4898-4233-BDE7-A86C0C66E940}" dt="2021-03-23T13:58:47.840" v="224" actId="478"/>
          <ac:picMkLst>
            <pc:docMk/>
            <pc:sldMk cId="3349321912" sldId="491"/>
            <ac:picMk id="6" creationId="{AD86C0EE-4A49-4BF6-AD17-67108875D03D}"/>
          </ac:picMkLst>
        </pc:picChg>
        <pc:picChg chg="add mod ord">
          <ac:chgData name="Hilby, Emily" userId="762ac2fc-9766-4ad9-97ae-5d8140926657" providerId="ADAL" clId="{EB4F0B96-4898-4233-BDE7-A86C0C66E940}" dt="2021-03-23T13:59:25.842" v="236" actId="167"/>
          <ac:picMkLst>
            <pc:docMk/>
            <pc:sldMk cId="3349321912" sldId="491"/>
            <ac:picMk id="8" creationId="{35F53DEF-F8C1-4C67-9D67-A439E8A9F916}"/>
          </ac:picMkLst>
        </pc:picChg>
      </pc:sldChg>
      <pc:sldChg chg="modSp mod addCm">
        <pc:chgData name="Hilby, Emily" userId="762ac2fc-9766-4ad9-97ae-5d8140926657" providerId="ADAL" clId="{EB4F0B96-4898-4233-BDE7-A86C0C66E940}" dt="2021-03-23T14:29:07.677" v="490" actId="1036"/>
        <pc:sldMkLst>
          <pc:docMk/>
          <pc:sldMk cId="769924481" sldId="492"/>
        </pc:sldMkLst>
        <pc:spChg chg="mod">
          <ac:chgData name="Hilby, Emily" userId="762ac2fc-9766-4ad9-97ae-5d8140926657" providerId="ADAL" clId="{EB4F0B96-4898-4233-BDE7-A86C0C66E940}" dt="2021-03-23T14:29:07.677" v="490" actId="1036"/>
          <ac:spMkLst>
            <pc:docMk/>
            <pc:sldMk cId="769924481" sldId="492"/>
            <ac:spMk id="2" creationId="{B3B80EC2-F8ED-4E46-B9AB-A72474D830DA}"/>
          </ac:spMkLst>
        </pc:spChg>
        <pc:spChg chg="mod">
          <ac:chgData name="Hilby, Emily" userId="762ac2fc-9766-4ad9-97ae-5d8140926657" providerId="ADAL" clId="{EB4F0B96-4898-4233-BDE7-A86C0C66E940}" dt="2021-03-23T14:21:18.511" v="387" actId="20577"/>
          <ac:spMkLst>
            <pc:docMk/>
            <pc:sldMk cId="769924481" sldId="492"/>
            <ac:spMk id="7" creationId="{BA3A127F-3917-4DD6-92C2-1848D71BF77D}"/>
          </ac:spMkLst>
        </pc:spChg>
        <pc:picChg chg="mod">
          <ac:chgData name="Hilby, Emily" userId="762ac2fc-9766-4ad9-97ae-5d8140926657" providerId="ADAL" clId="{EB4F0B96-4898-4233-BDE7-A86C0C66E940}" dt="2021-03-22T23:04:23.712" v="113" actId="11530"/>
          <ac:picMkLst>
            <pc:docMk/>
            <pc:sldMk cId="769924481" sldId="492"/>
            <ac:picMk id="6" creationId="{42F2D408-C298-4CEF-B604-F2A3B48231D2}"/>
          </ac:picMkLst>
        </pc:picChg>
        <pc:picChg chg="mod modCrop">
          <ac:chgData name="Hilby, Emily" userId="762ac2fc-9766-4ad9-97ae-5d8140926657" providerId="ADAL" clId="{EB4F0B96-4898-4233-BDE7-A86C0C66E940}" dt="2021-03-23T14:25:33.141" v="453" actId="732"/>
          <ac:picMkLst>
            <pc:docMk/>
            <pc:sldMk cId="769924481" sldId="492"/>
            <ac:picMk id="12" creationId="{DB6F046C-F206-49BC-AFB0-5D28FC3CC4E2}"/>
          </ac:picMkLst>
        </pc:picChg>
      </pc:sldChg>
      <pc:sldChg chg="modSp mod addCm">
        <pc:chgData name="Hilby, Emily" userId="762ac2fc-9766-4ad9-97ae-5d8140926657" providerId="ADAL" clId="{EB4F0B96-4898-4233-BDE7-A86C0C66E940}" dt="2021-03-22T23:12:19.187" v="156" actId="14100"/>
        <pc:sldMkLst>
          <pc:docMk/>
          <pc:sldMk cId="3077517039" sldId="493"/>
        </pc:sldMkLst>
        <pc:spChg chg="mod">
          <ac:chgData name="Hilby, Emily" userId="762ac2fc-9766-4ad9-97ae-5d8140926657" providerId="ADAL" clId="{EB4F0B96-4898-4233-BDE7-A86C0C66E940}" dt="2021-03-22T23:12:19.187" v="156" actId="14100"/>
          <ac:spMkLst>
            <pc:docMk/>
            <pc:sldMk cId="3077517039" sldId="493"/>
            <ac:spMk id="6" creationId="{0D35BBB7-740D-4F43-ABE5-45730A82C2AD}"/>
          </ac:spMkLst>
        </pc:spChg>
        <pc:picChg chg="mod">
          <ac:chgData name="Hilby, Emily" userId="762ac2fc-9766-4ad9-97ae-5d8140926657" providerId="ADAL" clId="{EB4F0B96-4898-4233-BDE7-A86C0C66E940}" dt="2021-03-22T23:09:56.430" v="134" actId="11530"/>
          <ac:picMkLst>
            <pc:docMk/>
            <pc:sldMk cId="3077517039" sldId="493"/>
            <ac:picMk id="5" creationId="{8DEE3B3F-8011-42F6-92E7-22360EF0AA6D}"/>
          </ac:picMkLst>
        </pc:picChg>
      </pc:sldChg>
      <pc:sldChg chg="modSp mod addCm">
        <pc:chgData name="Hilby, Emily" userId="762ac2fc-9766-4ad9-97ae-5d8140926657" providerId="ADAL" clId="{EB4F0B96-4898-4233-BDE7-A86C0C66E940}" dt="2021-03-23T14:28:40.301" v="481" actId="1076"/>
        <pc:sldMkLst>
          <pc:docMk/>
          <pc:sldMk cId="1432573037" sldId="494"/>
        </pc:sldMkLst>
        <pc:spChg chg="mod">
          <ac:chgData name="Hilby, Emily" userId="762ac2fc-9766-4ad9-97ae-5d8140926657" providerId="ADAL" clId="{EB4F0B96-4898-4233-BDE7-A86C0C66E940}" dt="2021-03-23T14:26:48.031" v="463" actId="20577"/>
          <ac:spMkLst>
            <pc:docMk/>
            <pc:sldMk cId="1432573037" sldId="494"/>
            <ac:spMk id="8" creationId="{7963EE2C-96DB-4743-9A2A-234E125DA9CF}"/>
          </ac:spMkLst>
        </pc:spChg>
        <pc:spChg chg="mod">
          <ac:chgData name="Hilby, Emily" userId="762ac2fc-9766-4ad9-97ae-5d8140926657" providerId="ADAL" clId="{EB4F0B96-4898-4233-BDE7-A86C0C66E940}" dt="2021-03-23T14:28:40.301" v="481" actId="1076"/>
          <ac:spMkLst>
            <pc:docMk/>
            <pc:sldMk cId="1432573037" sldId="494"/>
            <ac:spMk id="10" creationId="{B66B76DF-E72E-411D-8045-DB6EC68E2C28}"/>
          </ac:spMkLst>
        </pc:spChg>
        <pc:picChg chg="mod modCrop">
          <ac:chgData name="Hilby, Emily" userId="762ac2fc-9766-4ad9-97ae-5d8140926657" providerId="ADAL" clId="{EB4F0B96-4898-4233-BDE7-A86C0C66E940}" dt="2021-03-23T14:26:44.029" v="462" actId="732"/>
          <ac:picMkLst>
            <pc:docMk/>
            <pc:sldMk cId="1432573037" sldId="494"/>
            <ac:picMk id="5" creationId="{B6393A47-1BBF-4254-A2E0-37A6F2797A62}"/>
          </ac:picMkLst>
        </pc:picChg>
        <pc:picChg chg="mod">
          <ac:chgData name="Hilby, Emily" userId="762ac2fc-9766-4ad9-97ae-5d8140926657" providerId="ADAL" clId="{EB4F0B96-4898-4233-BDE7-A86C0C66E940}" dt="2021-03-22T23:10:10.625" v="136" actId="11530"/>
          <ac:picMkLst>
            <pc:docMk/>
            <pc:sldMk cId="1432573037" sldId="494"/>
            <ac:picMk id="7" creationId="{C91910DB-466D-4BC2-BF4E-84D59121BA33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3T14:19:46.966" v="367" actId="1589"/>
        <pc:sldMkLst>
          <pc:docMk/>
          <pc:sldMk cId="4093728323" sldId="502"/>
        </pc:sldMkLst>
        <pc:spChg chg="add mod">
          <ac:chgData name="Hilby, Emily" userId="762ac2fc-9766-4ad9-97ae-5d8140926657" providerId="ADAL" clId="{EB4F0B96-4898-4233-BDE7-A86C0C66E940}" dt="2021-03-23T14:19:41.727" v="365" actId="1036"/>
          <ac:spMkLst>
            <pc:docMk/>
            <pc:sldMk cId="4093728323" sldId="502"/>
            <ac:spMk id="15" creationId="{C33E8F9D-D39B-4101-97D2-1BA47E9C353E}"/>
          </ac:spMkLst>
        </pc:spChg>
        <pc:spChg chg="add mod ord">
          <ac:chgData name="Hilby, Emily" userId="762ac2fc-9766-4ad9-97ae-5d8140926657" providerId="ADAL" clId="{EB4F0B96-4898-4233-BDE7-A86C0C66E940}" dt="2021-03-23T14:19:11.914" v="347" actId="164"/>
          <ac:spMkLst>
            <pc:docMk/>
            <pc:sldMk cId="4093728323" sldId="502"/>
            <ac:spMk id="16" creationId="{0763822D-13F3-424D-8706-89192B7A24D6}"/>
          </ac:spMkLst>
        </pc:spChg>
        <pc:grpChg chg="add mod">
          <ac:chgData name="Hilby, Emily" userId="762ac2fc-9766-4ad9-97ae-5d8140926657" providerId="ADAL" clId="{EB4F0B96-4898-4233-BDE7-A86C0C66E940}" dt="2021-03-23T14:19:43.134" v="366" actId="1035"/>
          <ac:grpSpMkLst>
            <pc:docMk/>
            <pc:sldMk cId="4093728323" sldId="502"/>
            <ac:grpSpMk id="17" creationId="{FF481257-BB6A-4D75-AFB6-8D2BC614BCAC}"/>
          </ac:grpSpMkLst>
        </pc:grpChg>
        <pc:picChg chg="add mod ord">
          <ac:chgData name="Hilby, Emily" userId="762ac2fc-9766-4ad9-97ae-5d8140926657" providerId="ADAL" clId="{EB4F0B96-4898-4233-BDE7-A86C0C66E940}" dt="2021-03-23T14:17:01.230" v="293" actId="1038"/>
          <ac:picMkLst>
            <pc:docMk/>
            <pc:sldMk cId="4093728323" sldId="502"/>
            <ac:picMk id="5" creationId="{4FEE7B72-54BA-4C78-BAEE-459574541F41}"/>
          </ac:picMkLst>
        </pc:picChg>
        <pc:picChg chg="del mod">
          <ac:chgData name="Hilby, Emily" userId="762ac2fc-9766-4ad9-97ae-5d8140926657" providerId="ADAL" clId="{EB4F0B96-4898-4233-BDE7-A86C0C66E940}" dt="2021-03-23T14:14:41.009" v="240" actId="478"/>
          <ac:picMkLst>
            <pc:docMk/>
            <pc:sldMk cId="4093728323" sldId="502"/>
            <ac:picMk id="6" creationId="{ED1AF50C-39A6-475D-BB12-36F7BCD3E1B4}"/>
          </ac:picMkLst>
        </pc:picChg>
        <pc:picChg chg="mod ord">
          <ac:chgData name="Hilby, Emily" userId="762ac2fc-9766-4ad9-97ae-5d8140926657" providerId="ADAL" clId="{EB4F0B96-4898-4233-BDE7-A86C0C66E940}" dt="2021-03-23T14:19:24.817" v="356" actId="1035"/>
          <ac:picMkLst>
            <pc:docMk/>
            <pc:sldMk cId="4093728323" sldId="502"/>
            <ac:picMk id="7" creationId="{C485AD17-F6AF-4C66-A8D8-67B338529DE2}"/>
          </ac:picMkLst>
        </pc:picChg>
        <pc:picChg chg="add mod">
          <ac:chgData name="Hilby, Emily" userId="762ac2fc-9766-4ad9-97ae-5d8140926657" providerId="ADAL" clId="{EB4F0B96-4898-4233-BDE7-A86C0C66E940}" dt="2021-03-23T14:17:01.230" v="293" actId="1038"/>
          <ac:picMkLst>
            <pc:docMk/>
            <pc:sldMk cId="4093728323" sldId="502"/>
            <ac:picMk id="9" creationId="{2C31C4E1-560C-4D32-9018-CA6E7A5D990D}"/>
          </ac:picMkLst>
        </pc:picChg>
        <pc:picChg chg="mod">
          <ac:chgData name="Hilby, Emily" userId="762ac2fc-9766-4ad9-97ae-5d8140926657" providerId="ADAL" clId="{EB4F0B96-4898-4233-BDE7-A86C0C66E940}" dt="2021-03-23T14:19:37.871" v="361" actId="1076"/>
          <ac:picMkLst>
            <pc:docMk/>
            <pc:sldMk cId="4093728323" sldId="502"/>
            <ac:picMk id="10" creationId="{28AFB73D-807E-423F-B654-562B87EE50EC}"/>
          </ac:picMkLst>
        </pc:picChg>
        <pc:picChg chg="add mod ord">
          <ac:chgData name="Hilby, Emily" userId="762ac2fc-9766-4ad9-97ae-5d8140926657" providerId="ADAL" clId="{EB4F0B96-4898-4233-BDE7-A86C0C66E940}" dt="2021-03-23T14:17:36.327" v="294" actId="1076"/>
          <ac:picMkLst>
            <pc:docMk/>
            <pc:sldMk cId="4093728323" sldId="502"/>
            <ac:picMk id="12" creationId="{F8E474E4-094F-489A-B05D-2BE24EB7D447}"/>
          </ac:picMkLst>
        </pc:picChg>
        <pc:picChg chg="add mod ord">
          <ac:chgData name="Hilby, Emily" userId="762ac2fc-9766-4ad9-97ae-5d8140926657" providerId="ADAL" clId="{EB4F0B96-4898-4233-BDE7-A86C0C66E940}" dt="2021-03-23T14:17:36.327" v="294" actId="1076"/>
          <ac:picMkLst>
            <pc:docMk/>
            <pc:sldMk cId="4093728323" sldId="502"/>
            <ac:picMk id="14" creationId="{0025ADA0-B707-4071-929F-0240B3BAB4B9}"/>
          </ac:picMkLst>
        </pc:picChg>
      </pc:sldChg>
      <pc:sldChg chg="modSp mod">
        <pc:chgData name="Hilby, Emily" userId="762ac2fc-9766-4ad9-97ae-5d8140926657" providerId="ADAL" clId="{EB4F0B96-4898-4233-BDE7-A86C0C66E940}" dt="2021-03-22T23:17:49.049" v="196" actId="1036"/>
        <pc:sldMkLst>
          <pc:docMk/>
          <pc:sldMk cId="3760520339" sldId="503"/>
        </pc:sldMkLst>
        <pc:spChg chg="mod">
          <ac:chgData name="Hilby, Emily" userId="762ac2fc-9766-4ad9-97ae-5d8140926657" providerId="ADAL" clId="{EB4F0B96-4898-4233-BDE7-A86C0C66E940}" dt="2021-03-22T23:17:49.049" v="196" actId="1036"/>
          <ac:spMkLst>
            <pc:docMk/>
            <pc:sldMk cId="3760520339" sldId="503"/>
            <ac:spMk id="6" creationId="{B731C2E1-DED3-4FBA-BC0D-52526A2215AF}"/>
          </ac:spMkLst>
        </pc:spChg>
      </pc:sldChg>
      <pc:sldChg chg="modSp mod addCm">
        <pc:chgData name="Hilby, Emily" userId="762ac2fc-9766-4ad9-97ae-5d8140926657" providerId="ADAL" clId="{EB4F0B96-4898-4233-BDE7-A86C0C66E940}" dt="2021-03-23T14:34:31.065" v="551" actId="1589"/>
        <pc:sldMkLst>
          <pc:docMk/>
          <pc:sldMk cId="642802144" sldId="504"/>
        </pc:sldMkLst>
        <pc:spChg chg="mod">
          <ac:chgData name="Hilby, Emily" userId="762ac2fc-9766-4ad9-97ae-5d8140926657" providerId="ADAL" clId="{EB4F0B96-4898-4233-BDE7-A86C0C66E940}" dt="2021-03-22T23:17:35.002" v="193" actId="1036"/>
          <ac:spMkLst>
            <pc:docMk/>
            <pc:sldMk cId="642802144" sldId="504"/>
            <ac:spMk id="4" creationId="{6FFD1D27-D84E-4CC8-8156-1CAA83500EAC}"/>
          </ac:spMkLst>
        </pc:spChg>
        <pc:graphicFrameChg chg="mod modGraphic">
          <ac:chgData name="Hilby, Emily" userId="762ac2fc-9766-4ad9-97ae-5d8140926657" providerId="ADAL" clId="{EB4F0B96-4898-4233-BDE7-A86C0C66E940}" dt="2021-03-23T14:34:24.928" v="550"/>
          <ac:graphicFrameMkLst>
            <pc:docMk/>
            <pc:sldMk cId="642802144" sldId="504"/>
            <ac:graphicFrameMk id="7" creationId="{F5B4A667-E052-4A24-9082-38ABB1DE20ED}"/>
          </ac:graphicFrameMkLst>
        </pc:graphicFrameChg>
      </pc:sldChg>
      <pc:sldChg chg="addSp delSp modSp modAnim addCm">
        <pc:chgData name="Hilby, Emily" userId="762ac2fc-9766-4ad9-97ae-5d8140926657" providerId="ADAL" clId="{EB4F0B96-4898-4233-BDE7-A86C0C66E940}" dt="2021-03-23T14:00:12.391" v="239" actId="1589"/>
        <pc:sldMkLst>
          <pc:docMk/>
          <pc:sldMk cId="199669038" sldId="506"/>
        </pc:sldMkLst>
        <pc:spChg chg="del">
          <ac:chgData name="Hilby, Emily" userId="762ac2fc-9766-4ad9-97ae-5d8140926657" providerId="ADAL" clId="{EB4F0B96-4898-4233-BDE7-A86C0C66E940}" dt="2021-03-22T23:37:47.163" v="208"/>
          <ac:spMkLst>
            <pc:docMk/>
            <pc:sldMk cId="199669038" sldId="506"/>
            <ac:spMk id="3" creationId="{EE345823-F618-4981-8D97-4EB8CFA7DDB3}"/>
          </ac:spMkLst>
        </pc:spChg>
        <pc:picChg chg="add mod">
          <ac:chgData name="Hilby, Emily" userId="762ac2fc-9766-4ad9-97ae-5d8140926657" providerId="ADAL" clId="{EB4F0B96-4898-4233-BDE7-A86C0C66E940}" dt="2021-03-22T23:37:47.163" v="208"/>
          <ac:picMkLst>
            <pc:docMk/>
            <pc:sldMk cId="199669038" sldId="506"/>
            <ac:picMk id="5" creationId="{76FE00AD-30B6-4AFD-80FD-FA4E0C397ED7}"/>
          </ac:picMkLst>
        </pc:picChg>
      </pc:sldChg>
      <pc:sldChg chg="addSp delSp modSp mod">
        <pc:chgData name="Hilby, Emily" userId="762ac2fc-9766-4ad9-97ae-5d8140926657" providerId="ADAL" clId="{EB4F0B96-4898-4233-BDE7-A86C0C66E940}" dt="2021-03-22T23:14:14.354" v="177" actId="14100"/>
        <pc:sldMkLst>
          <pc:docMk/>
          <pc:sldMk cId="1274649850" sldId="507"/>
        </pc:sldMkLst>
        <pc:spChg chg="mod">
          <ac:chgData name="Hilby, Emily" userId="762ac2fc-9766-4ad9-97ae-5d8140926657" providerId="ADAL" clId="{EB4F0B96-4898-4233-BDE7-A86C0C66E940}" dt="2021-03-22T23:08:51.582" v="122" actId="20577"/>
          <ac:spMkLst>
            <pc:docMk/>
            <pc:sldMk cId="1274649850" sldId="507"/>
            <ac:spMk id="2" creationId="{9A7B3D03-406D-4EE5-9AB8-D09A4A6DFCBB}"/>
          </ac:spMkLst>
        </pc:spChg>
        <pc:spChg chg="mod">
          <ac:chgData name="Hilby, Emily" userId="762ac2fc-9766-4ad9-97ae-5d8140926657" providerId="ADAL" clId="{EB4F0B96-4898-4233-BDE7-A86C0C66E940}" dt="2021-03-22T23:08:48.426" v="121"/>
          <ac:spMkLst>
            <pc:docMk/>
            <pc:sldMk cId="1274649850" sldId="507"/>
            <ac:spMk id="3" creationId="{9637B963-8EE3-43EE-9B4E-54AAB8117EC7}"/>
          </ac:spMkLst>
        </pc:spChg>
        <pc:spChg chg="add del mod">
          <ac:chgData name="Hilby, Emily" userId="762ac2fc-9766-4ad9-97ae-5d8140926657" providerId="ADAL" clId="{EB4F0B96-4898-4233-BDE7-A86C0C66E940}" dt="2021-03-22T23:08:54.193" v="123" actId="478"/>
          <ac:spMkLst>
            <pc:docMk/>
            <pc:sldMk cId="1274649850" sldId="507"/>
            <ac:spMk id="5" creationId="{22C138A9-C3B6-4BBB-8FE0-DAEE2CD280D3}"/>
          </ac:spMkLst>
        </pc:spChg>
        <pc:picChg chg="mod modCrop">
          <ac:chgData name="Hilby, Emily" userId="762ac2fc-9766-4ad9-97ae-5d8140926657" providerId="ADAL" clId="{EB4F0B96-4898-4233-BDE7-A86C0C66E940}" dt="2021-03-22T23:14:14.354" v="177" actId="14100"/>
          <ac:picMkLst>
            <pc:docMk/>
            <pc:sldMk cId="1274649850" sldId="507"/>
            <ac:picMk id="4" creationId="{C180F56C-DA17-4BE6-A264-FD36F46FCB1D}"/>
          </ac:picMkLst>
        </pc:picChg>
      </pc:sldChg>
      <pc:sldChg chg="modSp mod addCm">
        <pc:chgData name="Hilby, Emily" userId="762ac2fc-9766-4ad9-97ae-5d8140926657" providerId="ADAL" clId="{EB4F0B96-4898-4233-BDE7-A86C0C66E940}" dt="2021-03-23T14:28:50.540" v="482" actId="1076"/>
        <pc:sldMkLst>
          <pc:docMk/>
          <pc:sldMk cId="3975626037" sldId="508"/>
        </pc:sldMkLst>
        <pc:spChg chg="mod">
          <ac:chgData name="Hilby, Emily" userId="762ac2fc-9766-4ad9-97ae-5d8140926657" providerId="ADAL" clId="{EB4F0B96-4898-4233-BDE7-A86C0C66E940}" dt="2021-03-22T23:17:29.468" v="189" actId="1036"/>
          <ac:spMkLst>
            <pc:docMk/>
            <pc:sldMk cId="3975626037" sldId="508"/>
            <ac:spMk id="4" creationId="{6FFD1D27-D84E-4CC8-8156-1CAA83500EAC}"/>
          </ac:spMkLst>
        </pc:spChg>
        <pc:spChg chg="mod">
          <ac:chgData name="Hilby, Emily" userId="762ac2fc-9766-4ad9-97ae-5d8140926657" providerId="ADAL" clId="{EB4F0B96-4898-4233-BDE7-A86C0C66E940}" dt="2021-03-23T14:25:53.777" v="457" actId="113"/>
          <ac:spMkLst>
            <pc:docMk/>
            <pc:sldMk cId="3975626037" sldId="508"/>
            <ac:spMk id="13" creationId="{8A02F00C-1B8F-4892-B4C3-F24D33838860}"/>
          </ac:spMkLst>
        </pc:spChg>
        <pc:spChg chg="mod">
          <ac:chgData name="Hilby, Emily" userId="762ac2fc-9766-4ad9-97ae-5d8140926657" providerId="ADAL" clId="{EB4F0B96-4898-4233-BDE7-A86C0C66E940}" dt="2021-03-23T14:28:50.540" v="482" actId="1076"/>
          <ac:spMkLst>
            <pc:docMk/>
            <pc:sldMk cId="3975626037" sldId="508"/>
            <ac:spMk id="14" creationId="{AC0FC62D-07A8-40B6-AA6E-7C96146ADD6C}"/>
          </ac:spMkLst>
        </pc:spChg>
        <pc:picChg chg="mod modCrop">
          <ac:chgData name="Hilby, Emily" userId="762ac2fc-9766-4ad9-97ae-5d8140926657" providerId="ADAL" clId="{EB4F0B96-4898-4233-BDE7-A86C0C66E940}" dt="2021-03-23T14:25:15.661" v="449" actId="14100"/>
          <ac:picMkLst>
            <pc:docMk/>
            <pc:sldMk cId="3975626037" sldId="508"/>
            <ac:picMk id="5" creationId="{9D4E6CEE-87F0-4BBB-9C15-F78E445C58BD}"/>
          </ac:picMkLst>
        </pc:picChg>
        <pc:picChg chg="mod">
          <ac:chgData name="Hilby, Emily" userId="762ac2fc-9766-4ad9-97ae-5d8140926657" providerId="ADAL" clId="{EB4F0B96-4898-4233-BDE7-A86C0C66E940}" dt="2021-03-22T23:09:42.135" v="132" actId="11530"/>
          <ac:picMkLst>
            <pc:docMk/>
            <pc:sldMk cId="3975626037" sldId="508"/>
            <ac:picMk id="12" creationId="{E23DBFD9-9DC5-4B16-AC62-DD12B3A6F587}"/>
          </ac:picMkLst>
        </pc:picChg>
      </pc:sldChg>
      <pc:sldChg chg="addSp delSp modSp mod">
        <pc:chgData name="Hilby, Emily" userId="762ac2fc-9766-4ad9-97ae-5d8140926657" providerId="ADAL" clId="{EB4F0B96-4898-4233-BDE7-A86C0C66E940}" dt="2021-03-25T15:19:12.061" v="595" actId="1037"/>
        <pc:sldMkLst>
          <pc:docMk/>
          <pc:sldMk cId="416077882" sldId="509"/>
        </pc:sldMkLst>
        <pc:spChg chg="mod">
          <ac:chgData name="Hilby, Emily" userId="762ac2fc-9766-4ad9-97ae-5d8140926657" providerId="ADAL" clId="{EB4F0B96-4898-4233-BDE7-A86C0C66E940}" dt="2021-03-22T23:12:30.377" v="158" actId="20577"/>
          <ac:spMkLst>
            <pc:docMk/>
            <pc:sldMk cId="416077882" sldId="509"/>
            <ac:spMk id="2" creationId="{9A7B3D03-406D-4EE5-9AB8-D09A4A6DFCBB}"/>
          </ac:spMkLst>
        </pc:spChg>
        <pc:spChg chg="mod">
          <ac:chgData name="Hilby, Emily" userId="762ac2fc-9766-4ad9-97ae-5d8140926657" providerId="ADAL" clId="{EB4F0B96-4898-4233-BDE7-A86C0C66E940}" dt="2021-03-22T23:12:27.107" v="157"/>
          <ac:spMkLst>
            <pc:docMk/>
            <pc:sldMk cId="416077882" sldId="509"/>
            <ac:spMk id="3" creationId="{9637B963-8EE3-43EE-9B4E-54AAB8117EC7}"/>
          </ac:spMkLst>
        </pc:spChg>
        <pc:picChg chg="mod modCrop">
          <ac:chgData name="Hilby, Emily" userId="762ac2fc-9766-4ad9-97ae-5d8140926657" providerId="ADAL" clId="{EB4F0B96-4898-4233-BDE7-A86C0C66E940}" dt="2021-03-25T15:19:12.061" v="595" actId="1037"/>
          <ac:picMkLst>
            <pc:docMk/>
            <pc:sldMk cId="416077882" sldId="509"/>
            <ac:picMk id="4" creationId="{C180F56C-DA17-4BE6-A264-FD36F46FCB1D}"/>
          </ac:picMkLst>
        </pc:picChg>
        <pc:picChg chg="add del mod ord">
          <ac:chgData name="Hilby, Emily" userId="762ac2fc-9766-4ad9-97ae-5d8140926657" providerId="ADAL" clId="{EB4F0B96-4898-4233-BDE7-A86C0C66E940}" dt="2021-03-25T15:19:11.294" v="594" actId="478"/>
          <ac:picMkLst>
            <pc:docMk/>
            <pc:sldMk cId="416077882" sldId="509"/>
            <ac:picMk id="5" creationId="{1BACBC46-32B4-4C1E-8299-4FEB2C83E0FA}"/>
          </ac:picMkLst>
        </pc:picChg>
      </pc:sldChg>
      <pc:sldChg chg="modSp mod">
        <pc:chgData name="Hilby, Emily" userId="762ac2fc-9766-4ad9-97ae-5d8140926657" providerId="ADAL" clId="{EB4F0B96-4898-4233-BDE7-A86C0C66E940}" dt="2021-03-23T14:34:20.862" v="549"/>
        <pc:sldMkLst>
          <pc:docMk/>
          <pc:sldMk cId="1896537924" sldId="510"/>
        </pc:sldMkLst>
        <pc:spChg chg="mod">
          <ac:chgData name="Hilby, Emily" userId="762ac2fc-9766-4ad9-97ae-5d8140926657" providerId="ADAL" clId="{EB4F0B96-4898-4233-BDE7-A86C0C66E940}" dt="2021-03-22T23:17:21.947" v="185" actId="1036"/>
          <ac:spMkLst>
            <pc:docMk/>
            <pc:sldMk cId="1896537924" sldId="510"/>
            <ac:spMk id="2" creationId="{1ABA89B4-35F2-462F-8855-2B947F9EE0F2}"/>
          </ac:spMkLst>
        </pc:spChg>
        <pc:graphicFrameChg chg="mod modGraphic">
          <ac:chgData name="Hilby, Emily" userId="762ac2fc-9766-4ad9-97ae-5d8140926657" providerId="ADAL" clId="{EB4F0B96-4898-4233-BDE7-A86C0C66E940}" dt="2021-03-23T14:34:20.862" v="549"/>
          <ac:graphicFrameMkLst>
            <pc:docMk/>
            <pc:sldMk cId="1896537924" sldId="510"/>
            <ac:graphicFrameMk id="3" creationId="{FE3BF400-1AEE-40BF-8D80-A03E983ED7B4}"/>
          </ac:graphicFrameMkLst>
        </pc:graphicFrameChg>
      </pc:sldChg>
      <pc:sldChg chg="addSp delSp modSp mod">
        <pc:chgData name="Hilby, Emily" userId="762ac2fc-9766-4ad9-97ae-5d8140926657" providerId="ADAL" clId="{EB4F0B96-4898-4233-BDE7-A86C0C66E940}" dt="2021-03-23T14:34:14.520" v="548"/>
        <pc:sldMkLst>
          <pc:docMk/>
          <pc:sldMk cId="1862026956" sldId="511"/>
        </pc:sldMkLst>
        <pc:spChg chg="mod">
          <ac:chgData name="Hilby, Emily" userId="762ac2fc-9766-4ad9-97ae-5d8140926657" providerId="ADAL" clId="{EB4F0B96-4898-4233-BDE7-A86C0C66E940}" dt="2021-03-22T23:12:15.217" v="155" actId="14100"/>
          <ac:spMkLst>
            <pc:docMk/>
            <pc:sldMk cId="1862026956" sldId="511"/>
            <ac:spMk id="6" creationId="{0D35BBB7-740D-4F43-ABE5-45730A82C2AD}"/>
          </ac:spMkLst>
        </pc:spChg>
        <pc:graphicFrameChg chg="del mod modGraphic">
          <ac:chgData name="Hilby, Emily" userId="762ac2fc-9766-4ad9-97ae-5d8140926657" providerId="ADAL" clId="{EB4F0B96-4898-4233-BDE7-A86C0C66E940}" dt="2021-03-23T14:33:25.026" v="541" actId="478"/>
          <ac:graphicFrameMkLst>
            <pc:docMk/>
            <pc:sldMk cId="1862026956" sldId="511"/>
            <ac:graphicFrameMk id="4" creationId="{041B68C5-EF65-4184-A044-52E35112029C}"/>
          </ac:graphicFrameMkLst>
        </pc:graphicFrameChg>
        <pc:graphicFrameChg chg="add mod modGraphic">
          <ac:chgData name="Hilby, Emily" userId="762ac2fc-9766-4ad9-97ae-5d8140926657" providerId="ADAL" clId="{EB4F0B96-4898-4233-BDE7-A86C0C66E940}" dt="2021-03-23T14:34:14.520" v="548"/>
          <ac:graphicFrameMkLst>
            <pc:docMk/>
            <pc:sldMk cId="1862026956" sldId="511"/>
            <ac:graphicFrameMk id="7" creationId="{FCEA1079-9F6F-4146-B9EF-83ABC5B68AD5}"/>
          </ac:graphicFrameMkLst>
        </pc:graphicFrameChg>
        <pc:picChg chg="mod">
          <ac:chgData name="Hilby, Emily" userId="762ac2fc-9766-4ad9-97ae-5d8140926657" providerId="ADAL" clId="{EB4F0B96-4898-4233-BDE7-A86C0C66E940}" dt="2021-03-22T23:10:26.978" v="138" actId="11530"/>
          <ac:picMkLst>
            <pc:docMk/>
            <pc:sldMk cId="1862026956" sldId="511"/>
            <ac:picMk id="5" creationId="{8DEE3B3F-8011-42F6-92E7-22360EF0AA6D}"/>
          </ac:picMkLst>
        </pc:picChg>
      </pc:sldChg>
      <pc:sldChg chg="addSp delSp modSp mod setBg">
        <pc:chgData name="Hilby, Emily" userId="762ac2fc-9766-4ad9-97ae-5d8140926657" providerId="ADAL" clId="{EB4F0B96-4898-4233-BDE7-A86C0C66E940}" dt="2021-03-22T23:13:13.354" v="164" actId="1076"/>
        <pc:sldMkLst>
          <pc:docMk/>
          <pc:sldMk cId="882318021" sldId="512"/>
        </pc:sldMkLst>
        <pc:spChg chg="add del mod">
          <ac:chgData name="Hilby, Emily" userId="762ac2fc-9766-4ad9-97ae-5d8140926657" providerId="ADAL" clId="{EB4F0B96-4898-4233-BDE7-A86C0C66E940}" dt="2021-03-22T23:11:01.369" v="143" actId="478"/>
          <ac:spMkLst>
            <pc:docMk/>
            <pc:sldMk cId="882318021" sldId="512"/>
            <ac:spMk id="2" creationId="{A82D3E34-6A56-4178-BF82-D0D43F490F73}"/>
          </ac:spMkLst>
        </pc:spChg>
        <pc:spChg chg="mod ord">
          <ac:chgData name="Hilby, Emily" userId="762ac2fc-9766-4ad9-97ae-5d8140926657" providerId="ADAL" clId="{EB4F0B96-4898-4233-BDE7-A86C0C66E940}" dt="2021-03-22T23:10:56.379" v="141" actId="26606"/>
          <ac:spMkLst>
            <pc:docMk/>
            <pc:sldMk cId="882318021" sldId="512"/>
            <ac:spMk id="3" creationId="{B6DD3DC2-290F-4208-9F13-E0D245082B55}"/>
          </ac:spMkLst>
        </pc:spChg>
        <pc:spChg chg="mod">
          <ac:chgData name="Hilby, Emily" userId="762ac2fc-9766-4ad9-97ae-5d8140926657" providerId="ADAL" clId="{EB4F0B96-4898-4233-BDE7-A86C0C66E940}" dt="2021-03-22T23:10:59.017" v="142" actId="20577"/>
          <ac:spMkLst>
            <pc:docMk/>
            <pc:sldMk cId="882318021" sldId="512"/>
            <ac:spMk id="4" creationId="{9EE4F4DA-1725-4CD4-A07E-D12EE526336C}"/>
          </ac:spMkLst>
        </pc:spChg>
        <pc:spChg chg="add del">
          <ac:chgData name="Hilby, Emily" userId="762ac2fc-9766-4ad9-97ae-5d8140926657" providerId="ADAL" clId="{EB4F0B96-4898-4233-BDE7-A86C0C66E940}" dt="2021-03-22T23:10:56.379" v="141" actId="26606"/>
          <ac:spMkLst>
            <pc:docMk/>
            <pc:sldMk cId="882318021" sldId="512"/>
            <ac:spMk id="14" creationId="{D12DDE76-C203-4047-9998-63900085B5E8}"/>
          </ac:spMkLst>
        </pc:spChg>
        <pc:picChg chg="mod modCrop">
          <ac:chgData name="Hilby, Emily" userId="762ac2fc-9766-4ad9-97ae-5d8140926657" providerId="ADAL" clId="{EB4F0B96-4898-4233-BDE7-A86C0C66E940}" dt="2021-03-22T23:13:13.354" v="164" actId="1076"/>
          <ac:picMkLst>
            <pc:docMk/>
            <pc:sldMk cId="882318021" sldId="512"/>
            <ac:picMk id="9" creationId="{58833EA2-5B7B-4BEA-98C5-CE41DFB60056}"/>
          </ac:picMkLst>
        </pc:picChg>
      </pc:sldChg>
      <pc:sldChg chg="modSp mod addCm">
        <pc:chgData name="Hilby, Emily" userId="762ac2fc-9766-4ad9-97ae-5d8140926657" providerId="ADAL" clId="{EB4F0B96-4898-4233-BDE7-A86C0C66E940}" dt="2021-03-23T14:29:18.730" v="491" actId="1589"/>
        <pc:sldMkLst>
          <pc:docMk/>
          <pc:sldMk cId="3046131173" sldId="513"/>
        </pc:sldMkLst>
        <pc:spChg chg="mod">
          <ac:chgData name="Hilby, Emily" userId="762ac2fc-9766-4ad9-97ae-5d8140926657" providerId="ADAL" clId="{EB4F0B96-4898-4233-BDE7-A86C0C66E940}" dt="2021-03-23T14:27:48.606" v="472" actId="20577"/>
          <ac:spMkLst>
            <pc:docMk/>
            <pc:sldMk cId="3046131173" sldId="513"/>
            <ac:spMk id="8" creationId="{7963EE2C-96DB-4743-9A2A-234E125DA9CF}"/>
          </ac:spMkLst>
        </pc:spChg>
        <pc:spChg chg="mod">
          <ac:chgData name="Hilby, Emily" userId="762ac2fc-9766-4ad9-97ae-5d8140926657" providerId="ADAL" clId="{EB4F0B96-4898-4233-BDE7-A86C0C66E940}" dt="2021-03-23T14:28:36.020" v="480" actId="1076"/>
          <ac:spMkLst>
            <pc:docMk/>
            <pc:sldMk cId="3046131173" sldId="513"/>
            <ac:spMk id="11" creationId="{A0BE99F0-595E-4E3A-AAB7-D824BC000C10}"/>
          </ac:spMkLst>
        </pc:spChg>
        <pc:picChg chg="mod modCrop">
          <ac:chgData name="Hilby, Emily" userId="762ac2fc-9766-4ad9-97ae-5d8140926657" providerId="ADAL" clId="{EB4F0B96-4898-4233-BDE7-A86C0C66E940}" dt="2021-03-23T14:28:15.412" v="479" actId="732"/>
          <ac:picMkLst>
            <pc:docMk/>
            <pc:sldMk cId="3046131173" sldId="513"/>
            <ac:picMk id="5" creationId="{3B1D563F-8013-4542-A0A1-CCEFA473B028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5T15:15:18.251" v="566" actId="1589"/>
        <pc:sldMkLst>
          <pc:docMk/>
          <pc:sldMk cId="3288280353" sldId="515"/>
        </pc:sldMkLst>
        <pc:picChg chg="del">
          <ac:chgData name="Hilby, Emily" userId="762ac2fc-9766-4ad9-97ae-5d8140926657" providerId="ADAL" clId="{EB4F0B96-4898-4233-BDE7-A86C0C66E940}" dt="2021-03-25T15:15:07.085" v="563" actId="478"/>
          <ac:picMkLst>
            <pc:docMk/>
            <pc:sldMk cId="3288280353" sldId="515"/>
            <ac:picMk id="4" creationId="{8AF56ABD-C08B-4D92-A8E1-D5F6E466AEF8}"/>
          </ac:picMkLst>
        </pc:picChg>
        <pc:picChg chg="add del mod">
          <ac:chgData name="Hilby, Emily" userId="762ac2fc-9766-4ad9-97ae-5d8140926657" providerId="ADAL" clId="{EB4F0B96-4898-4233-BDE7-A86C0C66E940}" dt="2021-03-25T15:14:20.161" v="555" actId="478"/>
          <ac:picMkLst>
            <pc:docMk/>
            <pc:sldMk cId="3288280353" sldId="515"/>
            <ac:picMk id="5" creationId="{7D2D6F79-8F61-428B-AB04-A2D077C951D1}"/>
          </ac:picMkLst>
        </pc:picChg>
        <pc:picChg chg="add del">
          <ac:chgData name="Hilby, Emily" userId="762ac2fc-9766-4ad9-97ae-5d8140926657" providerId="ADAL" clId="{EB4F0B96-4898-4233-BDE7-A86C0C66E940}" dt="2021-03-25T15:14:37.757" v="557" actId="478"/>
          <ac:picMkLst>
            <pc:docMk/>
            <pc:sldMk cId="3288280353" sldId="515"/>
            <ac:picMk id="6" creationId="{05B3E125-2EEF-403C-B26B-F4936F6F12CD}"/>
          </ac:picMkLst>
        </pc:picChg>
        <pc:picChg chg="add mod">
          <ac:chgData name="Hilby, Emily" userId="762ac2fc-9766-4ad9-97ae-5d8140926657" providerId="ADAL" clId="{EB4F0B96-4898-4233-BDE7-A86C0C66E940}" dt="2021-03-25T15:15:10.351" v="565" actId="1036"/>
          <ac:picMkLst>
            <pc:docMk/>
            <pc:sldMk cId="3288280353" sldId="515"/>
            <ac:picMk id="7" creationId="{93792E7F-7C1A-49A7-934A-8116830625E4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5T15:17:13.850" v="569" actId="1589"/>
        <pc:sldMkLst>
          <pc:docMk/>
          <pc:sldMk cId="1337240718" sldId="516"/>
        </pc:sldMkLst>
        <pc:picChg chg="del">
          <ac:chgData name="Hilby, Emily" userId="762ac2fc-9766-4ad9-97ae-5d8140926657" providerId="ADAL" clId="{EB4F0B96-4898-4233-BDE7-A86C0C66E940}" dt="2021-03-25T15:17:02.264" v="567" actId="478"/>
          <ac:picMkLst>
            <pc:docMk/>
            <pc:sldMk cId="1337240718" sldId="516"/>
            <ac:picMk id="4" creationId="{0BD7CD7F-C1D3-42BA-8F96-DA5652880344}"/>
          </ac:picMkLst>
        </pc:picChg>
        <pc:picChg chg="add mod">
          <ac:chgData name="Hilby, Emily" userId="762ac2fc-9766-4ad9-97ae-5d8140926657" providerId="ADAL" clId="{EB4F0B96-4898-4233-BDE7-A86C0C66E940}" dt="2021-03-25T15:17:02.656" v="568"/>
          <ac:picMkLst>
            <pc:docMk/>
            <pc:sldMk cId="1337240718" sldId="516"/>
            <ac:picMk id="5" creationId="{730CE8A1-DD71-48AA-A483-33FD82A7293A}"/>
          </ac:picMkLst>
        </pc:picChg>
      </pc:sldChg>
      <pc:sldChg chg="modSp mod addCm">
        <pc:chgData name="Hilby, Emily" userId="762ac2fc-9766-4ad9-97ae-5d8140926657" providerId="ADAL" clId="{EB4F0B96-4898-4233-BDE7-A86C0C66E940}" dt="2021-03-25T15:20:51.727" v="625" actId="732"/>
        <pc:sldMkLst>
          <pc:docMk/>
          <pc:sldMk cId="3694979887" sldId="517"/>
        </pc:sldMkLst>
        <pc:spChg chg="mod">
          <ac:chgData name="Hilby, Emily" userId="762ac2fc-9766-4ad9-97ae-5d8140926657" providerId="ADAL" clId="{EB4F0B96-4898-4233-BDE7-A86C0C66E940}" dt="2021-03-25T15:17:56.795" v="573" actId="20577"/>
          <ac:spMkLst>
            <pc:docMk/>
            <pc:sldMk cId="3694979887" sldId="517"/>
            <ac:spMk id="7" creationId="{BA3A127F-3917-4DD6-92C2-1848D71BF77D}"/>
          </ac:spMkLst>
        </pc:spChg>
        <pc:picChg chg="mod modCrop">
          <ac:chgData name="Hilby, Emily" userId="762ac2fc-9766-4ad9-97ae-5d8140926657" providerId="ADAL" clId="{EB4F0B96-4898-4233-BDE7-A86C0C66E940}" dt="2021-03-25T15:20:51.727" v="625" actId="732"/>
          <ac:picMkLst>
            <pc:docMk/>
            <pc:sldMk cId="3694979887" sldId="517"/>
            <ac:picMk id="12" creationId="{DB6F046C-F206-49BC-AFB0-5D28FC3CC4E2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5T15:21:21.233" v="628" actId="1589"/>
        <pc:sldMkLst>
          <pc:docMk/>
          <pc:sldMk cId="1720901665" sldId="518"/>
        </pc:sldMkLst>
        <pc:picChg chg="mod modCrop">
          <ac:chgData name="Hilby, Emily" userId="762ac2fc-9766-4ad9-97ae-5d8140926657" providerId="ADAL" clId="{EB4F0B96-4898-4233-BDE7-A86C0C66E940}" dt="2021-03-25T15:19:22.986" v="609" actId="14100"/>
          <ac:picMkLst>
            <pc:docMk/>
            <pc:sldMk cId="1720901665" sldId="518"/>
            <ac:picMk id="4" creationId="{C180F56C-DA17-4BE6-A264-FD36F46FCB1D}"/>
          </ac:picMkLst>
        </pc:picChg>
        <pc:picChg chg="add del mod ord">
          <ac:chgData name="Hilby, Emily" userId="762ac2fc-9766-4ad9-97ae-5d8140926657" providerId="ADAL" clId="{EB4F0B96-4898-4233-BDE7-A86C0C66E940}" dt="2021-03-25T15:19:24.369" v="610" actId="478"/>
          <ac:picMkLst>
            <pc:docMk/>
            <pc:sldMk cId="1720901665" sldId="518"/>
            <ac:picMk id="5" creationId="{CF0FFF30-017E-4F19-AB92-0E1525333EDC}"/>
          </ac:picMkLst>
        </pc:picChg>
      </pc:sldChg>
      <pc:sldChg chg="modSp mod addCm">
        <pc:chgData name="Hilby, Emily" userId="762ac2fc-9766-4ad9-97ae-5d8140926657" providerId="ADAL" clId="{EB4F0B96-4898-4233-BDE7-A86C0C66E940}" dt="2021-03-25T15:21:03.052" v="627" actId="1589"/>
        <pc:sldMkLst>
          <pc:docMk/>
          <pc:sldMk cId="1200705020" sldId="519"/>
        </pc:sldMkLst>
        <pc:spChg chg="mod">
          <ac:chgData name="Hilby, Emily" userId="762ac2fc-9766-4ad9-97ae-5d8140926657" providerId="ADAL" clId="{EB4F0B96-4898-4233-BDE7-A86C0C66E940}" dt="2021-03-25T15:20:57.930" v="626" actId="20577"/>
          <ac:spMkLst>
            <pc:docMk/>
            <pc:sldMk cId="1200705020" sldId="519"/>
            <ac:spMk id="13" creationId="{8A02F00C-1B8F-4892-B4C3-F24D33838860}"/>
          </ac:spMkLst>
        </pc:spChg>
        <pc:picChg chg="mod modCrop">
          <ac:chgData name="Hilby, Emily" userId="762ac2fc-9766-4ad9-97ae-5d8140926657" providerId="ADAL" clId="{EB4F0B96-4898-4233-BDE7-A86C0C66E940}" dt="2021-03-25T15:20:36.455" v="623" actId="732"/>
          <ac:picMkLst>
            <pc:docMk/>
            <pc:sldMk cId="1200705020" sldId="519"/>
            <ac:picMk id="8" creationId="{6FEA11F0-32B8-487A-AEC0-FFD4179F74A7}"/>
          </ac:picMkLst>
        </pc:picChg>
      </pc:sldChg>
      <pc:sldChg chg="addSp delSp modSp mod addCm">
        <pc:chgData name="Hilby, Emily" userId="762ac2fc-9766-4ad9-97ae-5d8140926657" providerId="ADAL" clId="{EB4F0B96-4898-4233-BDE7-A86C0C66E940}" dt="2021-03-25T15:20:15.006" v="621" actId="1589"/>
        <pc:sldMkLst>
          <pc:docMk/>
          <pc:sldMk cId="2676309152" sldId="520"/>
        </pc:sldMkLst>
        <pc:picChg chg="mod modCrop">
          <ac:chgData name="Hilby, Emily" userId="762ac2fc-9766-4ad9-97ae-5d8140926657" providerId="ADAL" clId="{EB4F0B96-4898-4233-BDE7-A86C0C66E940}" dt="2021-03-25T15:20:08.537" v="619" actId="14100"/>
          <ac:picMkLst>
            <pc:docMk/>
            <pc:sldMk cId="2676309152" sldId="520"/>
            <ac:picMk id="4" creationId="{C180F56C-DA17-4BE6-A264-FD36F46FCB1D}"/>
          </ac:picMkLst>
        </pc:picChg>
        <pc:picChg chg="add del mod ord">
          <ac:chgData name="Hilby, Emily" userId="762ac2fc-9766-4ad9-97ae-5d8140926657" providerId="ADAL" clId="{EB4F0B96-4898-4233-BDE7-A86C0C66E940}" dt="2021-03-25T15:20:09.496" v="620" actId="478"/>
          <ac:picMkLst>
            <pc:docMk/>
            <pc:sldMk cId="2676309152" sldId="520"/>
            <ac:picMk id="5" creationId="{4BB6D5F4-716F-43D1-9AF0-DAA403E04094}"/>
          </ac:picMkLst>
        </pc:picChg>
      </pc:sldChg>
      <pc:sldMasterChg chg="modSldLayout">
        <pc:chgData name="Hilby, Emily" userId="762ac2fc-9766-4ad9-97ae-5d8140926657" providerId="ADAL" clId="{EB4F0B96-4898-4233-BDE7-A86C0C66E940}" dt="2021-03-22T23:11:05.115" v="144" actId="478"/>
        <pc:sldMasterMkLst>
          <pc:docMk/>
          <pc:sldMasterMk cId="1999103461" sldId="2147483648"/>
        </pc:sldMasterMkLst>
        <pc:sldLayoutChg chg="addSp delSp modSp mod setBg">
          <pc:chgData name="Hilby, Emily" userId="762ac2fc-9766-4ad9-97ae-5d8140926657" providerId="ADAL" clId="{EB4F0B96-4898-4233-BDE7-A86C0C66E940}" dt="2021-03-22T23:11:05.115" v="144" actId="478"/>
          <pc:sldLayoutMkLst>
            <pc:docMk/>
            <pc:sldMasterMk cId="1999103461" sldId="2147483648"/>
            <pc:sldLayoutMk cId="1165567964" sldId="2147483666"/>
          </pc:sldLayoutMkLst>
          <pc:spChg chg="add mod">
            <ac:chgData name="Hilby, Emily" userId="762ac2fc-9766-4ad9-97ae-5d8140926657" providerId="ADAL" clId="{EB4F0B96-4898-4233-BDE7-A86C0C66E940}" dt="2021-03-22T23:08:27.312" v="117"/>
            <ac:spMkLst>
              <pc:docMk/>
              <pc:sldMasterMk cId="1999103461" sldId="2147483648"/>
              <pc:sldLayoutMk cId="1165567964" sldId="2147483666"/>
              <ac:spMk id="3" creationId="{D9E3692D-69E0-4956-9853-1ADA91DB2157}"/>
            </ac:spMkLst>
          </pc:spChg>
          <pc:spChg chg="add del mod">
            <ac:chgData name="Hilby, Emily" userId="762ac2fc-9766-4ad9-97ae-5d8140926657" providerId="ADAL" clId="{EB4F0B96-4898-4233-BDE7-A86C0C66E940}" dt="2021-03-22T23:11:05.115" v="144" actId="478"/>
            <ac:spMkLst>
              <pc:docMk/>
              <pc:sldMasterMk cId="1999103461" sldId="2147483648"/>
              <pc:sldLayoutMk cId="1165567964" sldId="2147483666"/>
              <ac:spMk id="4" creationId="{BDFCEC87-B2E1-472C-99CF-278D205F386D}"/>
            </ac:spMkLst>
          </pc:spChg>
        </pc:sldLayoutChg>
      </pc:sldMasterChg>
    </pc:docChg>
  </pc:docChgLst>
  <pc:docChgLst>
    <pc:chgData name="Lins, Nicole" userId="d529e4d3-ebc8-4eac-b253-61f1c6b5972b" providerId="ADAL" clId="{FDA806EA-1DAA-404E-AC95-F04AFF14DF8F}"/>
    <pc:docChg chg="custSel modSld">
      <pc:chgData name="Lins, Nicole" userId="d529e4d3-ebc8-4eac-b253-61f1c6b5972b" providerId="ADAL" clId="{FDA806EA-1DAA-404E-AC95-F04AFF14DF8F}" dt="2021-03-22T20:50:07.848" v="219" actId="14100"/>
      <pc:docMkLst>
        <pc:docMk/>
      </pc:docMkLst>
      <pc:sldChg chg="addSp delSp modSp mod addCm delCm modCm">
        <pc:chgData name="Lins, Nicole" userId="d529e4d3-ebc8-4eac-b253-61f1c6b5972b" providerId="ADAL" clId="{FDA806EA-1DAA-404E-AC95-F04AFF14DF8F}" dt="2021-03-22T20:10:43.668" v="187" actId="20577"/>
        <pc:sldMkLst>
          <pc:docMk/>
          <pc:sldMk cId="1234272467" sldId="419"/>
        </pc:sldMkLst>
        <pc:spChg chg="mod">
          <ac:chgData name="Lins, Nicole" userId="d529e4d3-ebc8-4eac-b253-61f1c6b5972b" providerId="ADAL" clId="{FDA806EA-1DAA-404E-AC95-F04AFF14DF8F}" dt="2021-03-22T20:10:37.553" v="183"/>
          <ac:spMkLst>
            <pc:docMk/>
            <pc:sldMk cId="1234272467" sldId="419"/>
            <ac:spMk id="2" creationId="{43FDF44B-29AB-4883-B7A3-8B43EEA215C1}"/>
          </ac:spMkLst>
        </pc:spChg>
        <pc:spChg chg="add del mod">
          <ac:chgData name="Lins, Nicole" userId="d529e4d3-ebc8-4eac-b253-61f1c6b5972b" providerId="ADAL" clId="{FDA806EA-1DAA-404E-AC95-F04AFF14DF8F}" dt="2021-03-22T20:10:37.553" v="183"/>
          <ac:spMkLst>
            <pc:docMk/>
            <pc:sldMk cId="1234272467" sldId="419"/>
            <ac:spMk id="3" creationId="{EF1D7EEA-86D0-4528-A74F-A6389F0CE99E}"/>
          </ac:spMkLst>
        </pc:spChg>
        <pc:spChg chg="mod">
          <ac:chgData name="Lins, Nicole" userId="d529e4d3-ebc8-4eac-b253-61f1c6b5972b" providerId="ADAL" clId="{FDA806EA-1DAA-404E-AC95-F04AFF14DF8F}" dt="2021-03-22T20:10:37.553" v="183"/>
          <ac:spMkLst>
            <pc:docMk/>
            <pc:sldMk cId="1234272467" sldId="419"/>
            <ac:spMk id="5" creationId="{A787E64C-A09D-4220-89E0-338923064EBC}"/>
          </ac:spMkLst>
        </pc:spChg>
        <pc:spChg chg="mod">
          <ac:chgData name="Lins, Nicole" userId="d529e4d3-ebc8-4eac-b253-61f1c6b5972b" providerId="ADAL" clId="{FDA806EA-1DAA-404E-AC95-F04AFF14DF8F}" dt="2021-03-22T20:10:43.668" v="187" actId="20577"/>
          <ac:spMkLst>
            <pc:docMk/>
            <pc:sldMk cId="1234272467" sldId="419"/>
            <ac:spMk id="6" creationId="{B731C2E1-DED3-4FBA-BC0D-52526A2215AF}"/>
          </ac:spMkLst>
        </pc:spChg>
      </pc:sldChg>
      <pc:sldChg chg="modSp mod">
        <pc:chgData name="Lins, Nicole" userId="d529e4d3-ebc8-4eac-b253-61f1c6b5972b" providerId="ADAL" clId="{FDA806EA-1DAA-404E-AC95-F04AFF14DF8F}" dt="2021-03-22T20:49:17.568" v="207" actId="20577"/>
        <pc:sldMkLst>
          <pc:docMk/>
          <pc:sldMk cId="829880097" sldId="444"/>
        </pc:sldMkLst>
        <pc:spChg chg="mod">
          <ac:chgData name="Lins, Nicole" userId="d529e4d3-ebc8-4eac-b253-61f1c6b5972b" providerId="ADAL" clId="{FDA806EA-1DAA-404E-AC95-F04AFF14DF8F}" dt="2021-03-22T20:49:06.834" v="206"/>
          <ac:spMkLst>
            <pc:docMk/>
            <pc:sldMk cId="829880097" sldId="444"/>
            <ac:spMk id="2" creationId="{1ABA89B4-35F2-462F-8855-2B947F9EE0F2}"/>
          </ac:spMkLst>
        </pc:spChg>
        <pc:spChg chg="mod">
          <ac:chgData name="Lins, Nicole" userId="d529e4d3-ebc8-4eac-b253-61f1c6b5972b" providerId="ADAL" clId="{FDA806EA-1DAA-404E-AC95-F04AFF14DF8F}" dt="2021-03-22T20:49:17.568" v="207" actId="20577"/>
          <ac:spMkLst>
            <pc:docMk/>
            <pc:sldMk cId="829880097" sldId="444"/>
            <ac:spMk id="9" creationId="{21334A00-9B83-466F-BDB2-8E8D92823034}"/>
          </ac:spMkLst>
        </pc:spChg>
      </pc:sldChg>
      <pc:sldChg chg="modSp mod">
        <pc:chgData name="Lins, Nicole" userId="d529e4d3-ebc8-4eac-b253-61f1c6b5972b" providerId="ADAL" clId="{FDA806EA-1DAA-404E-AC95-F04AFF14DF8F}" dt="2021-03-22T20:48:37.447" v="198"/>
        <pc:sldMkLst>
          <pc:docMk/>
          <pc:sldMk cId="1298036701" sldId="483"/>
        </pc:sldMkLst>
        <pc:spChg chg="mod">
          <ac:chgData name="Lins, Nicole" userId="d529e4d3-ebc8-4eac-b253-61f1c6b5972b" providerId="ADAL" clId="{FDA806EA-1DAA-404E-AC95-F04AFF14DF8F}" dt="2021-03-22T20:48:37.447" v="198"/>
          <ac:spMkLst>
            <pc:docMk/>
            <pc:sldMk cId="1298036701" sldId="483"/>
            <ac:spMk id="4" creationId="{4573E9F3-09A9-4115-BBEC-F96E290AED40}"/>
          </ac:spMkLst>
        </pc:spChg>
      </pc:sldChg>
      <pc:sldChg chg="modSp mod">
        <pc:chgData name="Lins, Nicole" userId="d529e4d3-ebc8-4eac-b253-61f1c6b5972b" providerId="ADAL" clId="{FDA806EA-1DAA-404E-AC95-F04AFF14DF8F}" dt="2021-03-22T20:48:44.230" v="200"/>
        <pc:sldMkLst>
          <pc:docMk/>
          <pc:sldMk cId="769924481" sldId="492"/>
        </pc:sldMkLst>
        <pc:spChg chg="mod">
          <ac:chgData name="Lins, Nicole" userId="d529e4d3-ebc8-4eac-b253-61f1c6b5972b" providerId="ADAL" clId="{FDA806EA-1DAA-404E-AC95-F04AFF14DF8F}" dt="2021-03-22T20:11:42.762" v="188" actId="1076"/>
          <ac:spMkLst>
            <pc:docMk/>
            <pc:sldMk cId="769924481" sldId="492"/>
            <ac:spMk id="2" creationId="{B3B80EC2-F8ED-4E46-B9AB-A72474D830DA}"/>
          </ac:spMkLst>
        </pc:spChg>
        <pc:spChg chg="mod">
          <ac:chgData name="Lins, Nicole" userId="d529e4d3-ebc8-4eac-b253-61f1c6b5972b" providerId="ADAL" clId="{FDA806EA-1DAA-404E-AC95-F04AFF14DF8F}" dt="2021-03-22T20:48:44.230" v="200"/>
          <ac:spMkLst>
            <pc:docMk/>
            <pc:sldMk cId="769924481" sldId="492"/>
            <ac:spMk id="5" creationId="{1805827D-88EC-4A06-AAE4-C0056E3CDC1A}"/>
          </ac:spMkLst>
        </pc:spChg>
        <pc:spChg chg="mod">
          <ac:chgData name="Lins, Nicole" userId="d529e4d3-ebc8-4eac-b253-61f1c6b5972b" providerId="ADAL" clId="{FDA806EA-1DAA-404E-AC95-F04AFF14DF8F}" dt="2021-03-22T20:47:34.035" v="189" actId="20577"/>
          <ac:spMkLst>
            <pc:docMk/>
            <pc:sldMk cId="769924481" sldId="492"/>
            <ac:spMk id="7" creationId="{BA3A127F-3917-4DD6-92C2-1848D71BF77D}"/>
          </ac:spMkLst>
        </pc:spChg>
      </pc:sldChg>
      <pc:sldChg chg="modSp mod">
        <pc:chgData name="Lins, Nicole" userId="d529e4d3-ebc8-4eac-b253-61f1c6b5972b" providerId="ADAL" clId="{FDA806EA-1DAA-404E-AC95-F04AFF14DF8F}" dt="2021-03-22T20:49:46.163" v="213" actId="20577"/>
        <pc:sldMkLst>
          <pc:docMk/>
          <pc:sldMk cId="3077517039" sldId="493"/>
        </pc:sldMkLst>
        <pc:spChg chg="mod">
          <ac:chgData name="Lins, Nicole" userId="d529e4d3-ebc8-4eac-b253-61f1c6b5972b" providerId="ADAL" clId="{FDA806EA-1DAA-404E-AC95-F04AFF14DF8F}" dt="2021-03-22T20:49:46.163" v="213" actId="20577"/>
          <ac:spMkLst>
            <pc:docMk/>
            <pc:sldMk cId="3077517039" sldId="493"/>
            <ac:spMk id="6" creationId="{0D35BBB7-740D-4F43-ABE5-45730A82C2AD}"/>
          </ac:spMkLst>
        </pc:spChg>
      </pc:sldChg>
      <pc:sldChg chg="modSp mod">
        <pc:chgData name="Lins, Nicole" userId="d529e4d3-ebc8-4eac-b253-61f1c6b5972b" providerId="ADAL" clId="{FDA806EA-1DAA-404E-AC95-F04AFF14DF8F}" dt="2021-03-22T20:49:59.273" v="217" actId="20577"/>
        <pc:sldMkLst>
          <pc:docMk/>
          <pc:sldMk cId="1432573037" sldId="494"/>
        </pc:sldMkLst>
        <pc:spChg chg="mod">
          <ac:chgData name="Lins, Nicole" userId="d529e4d3-ebc8-4eac-b253-61f1c6b5972b" providerId="ADAL" clId="{FDA806EA-1DAA-404E-AC95-F04AFF14DF8F}" dt="2021-03-22T20:49:59.273" v="217" actId="20577"/>
          <ac:spMkLst>
            <pc:docMk/>
            <pc:sldMk cId="1432573037" sldId="494"/>
            <ac:spMk id="8" creationId="{7963EE2C-96DB-4743-9A2A-234E125DA9CF}"/>
          </ac:spMkLst>
        </pc:spChg>
        <pc:spChg chg="mod">
          <ac:chgData name="Lins, Nicole" userId="d529e4d3-ebc8-4eac-b253-61f1c6b5972b" providerId="ADAL" clId="{FDA806EA-1DAA-404E-AC95-F04AFF14DF8F}" dt="2021-03-22T20:49:56.880" v="216" actId="1076"/>
          <ac:spMkLst>
            <pc:docMk/>
            <pc:sldMk cId="1432573037" sldId="494"/>
            <ac:spMk id="10" creationId="{B66B76DF-E72E-411D-8045-DB6EC68E2C28}"/>
          </ac:spMkLst>
        </pc:spChg>
      </pc:sldChg>
      <pc:sldChg chg="modSp mod">
        <pc:chgData name="Lins, Nicole" userId="d529e4d3-ebc8-4eac-b253-61f1c6b5972b" providerId="ADAL" clId="{FDA806EA-1DAA-404E-AC95-F04AFF14DF8F}" dt="2021-03-22T19:59:26.601" v="92" actId="6549"/>
        <pc:sldMkLst>
          <pc:docMk/>
          <pc:sldMk cId="3760520339" sldId="503"/>
        </pc:sldMkLst>
        <pc:spChg chg="mod">
          <ac:chgData name="Lins, Nicole" userId="d529e4d3-ebc8-4eac-b253-61f1c6b5972b" providerId="ADAL" clId="{FDA806EA-1DAA-404E-AC95-F04AFF14DF8F}" dt="2021-03-22T19:59:26.601" v="92" actId="6549"/>
          <ac:spMkLst>
            <pc:docMk/>
            <pc:sldMk cId="3760520339" sldId="503"/>
            <ac:spMk id="6" creationId="{B731C2E1-DED3-4FBA-BC0D-52526A2215AF}"/>
          </ac:spMkLst>
        </pc:spChg>
      </pc:sldChg>
      <pc:sldChg chg="modSp">
        <pc:chgData name="Lins, Nicole" userId="d529e4d3-ebc8-4eac-b253-61f1c6b5972b" providerId="ADAL" clId="{FDA806EA-1DAA-404E-AC95-F04AFF14DF8F}" dt="2021-03-22T20:48:40.287" v="199"/>
        <pc:sldMkLst>
          <pc:docMk/>
          <pc:sldMk cId="642802144" sldId="504"/>
        </pc:sldMkLst>
        <pc:spChg chg="mod">
          <ac:chgData name="Lins, Nicole" userId="d529e4d3-ebc8-4eac-b253-61f1c6b5972b" providerId="ADAL" clId="{FDA806EA-1DAA-404E-AC95-F04AFF14DF8F}" dt="2021-03-22T20:48:40.287" v="199"/>
          <ac:spMkLst>
            <pc:docMk/>
            <pc:sldMk cId="642802144" sldId="504"/>
            <ac:spMk id="4" creationId="{6FFD1D27-D84E-4CC8-8156-1CAA83500EAC}"/>
          </ac:spMkLst>
        </pc:spChg>
      </pc:sldChg>
      <pc:sldChg chg="modSp mod">
        <pc:chgData name="Lins, Nicole" userId="d529e4d3-ebc8-4eac-b253-61f1c6b5972b" providerId="ADAL" clId="{FDA806EA-1DAA-404E-AC95-F04AFF14DF8F}" dt="2021-03-22T20:48:00.437" v="193" actId="14100"/>
        <pc:sldMkLst>
          <pc:docMk/>
          <pc:sldMk cId="1274649850" sldId="507"/>
        </pc:sldMkLst>
        <pc:spChg chg="mod">
          <ac:chgData name="Lins, Nicole" userId="d529e4d3-ebc8-4eac-b253-61f1c6b5972b" providerId="ADAL" clId="{FDA806EA-1DAA-404E-AC95-F04AFF14DF8F}" dt="2021-03-22T20:48:00.437" v="193" actId="14100"/>
          <ac:spMkLst>
            <pc:docMk/>
            <pc:sldMk cId="1274649850" sldId="507"/>
            <ac:spMk id="2" creationId="{9A7B3D03-406D-4EE5-9AB8-D09A4A6DFCBB}"/>
          </ac:spMkLst>
        </pc:spChg>
        <pc:spChg chg="mod">
          <ac:chgData name="Lins, Nicole" userId="d529e4d3-ebc8-4eac-b253-61f1c6b5972b" providerId="ADAL" clId="{FDA806EA-1DAA-404E-AC95-F04AFF14DF8F}" dt="2021-03-22T20:47:54.075" v="192"/>
          <ac:spMkLst>
            <pc:docMk/>
            <pc:sldMk cId="1274649850" sldId="507"/>
            <ac:spMk id="3" creationId="{9637B963-8EE3-43EE-9B4E-54AAB8117EC7}"/>
          </ac:spMkLst>
        </pc:spChg>
      </pc:sldChg>
      <pc:sldChg chg="modSp mod">
        <pc:chgData name="Lins, Nicole" userId="d529e4d3-ebc8-4eac-b253-61f1c6b5972b" providerId="ADAL" clId="{FDA806EA-1DAA-404E-AC95-F04AFF14DF8F}" dt="2021-03-22T20:48:51.807" v="203"/>
        <pc:sldMkLst>
          <pc:docMk/>
          <pc:sldMk cId="3975626037" sldId="508"/>
        </pc:sldMkLst>
        <pc:spChg chg="mod">
          <ac:chgData name="Lins, Nicole" userId="d529e4d3-ebc8-4eac-b253-61f1c6b5972b" providerId="ADAL" clId="{FDA806EA-1DAA-404E-AC95-F04AFF14DF8F}" dt="2021-03-22T20:48:51.807" v="203"/>
          <ac:spMkLst>
            <pc:docMk/>
            <pc:sldMk cId="3975626037" sldId="508"/>
            <ac:spMk id="4" creationId="{6FFD1D27-D84E-4CC8-8156-1CAA83500EAC}"/>
          </ac:spMkLst>
        </pc:spChg>
        <pc:spChg chg="mod">
          <ac:chgData name="Lins, Nicole" userId="d529e4d3-ebc8-4eac-b253-61f1c6b5972b" providerId="ADAL" clId="{FDA806EA-1DAA-404E-AC95-F04AFF14DF8F}" dt="2021-03-22T20:48:15.763" v="195" actId="20577"/>
          <ac:spMkLst>
            <pc:docMk/>
            <pc:sldMk cId="3975626037" sldId="508"/>
            <ac:spMk id="13" creationId="{8A02F00C-1B8F-4892-B4C3-F24D33838860}"/>
          </ac:spMkLst>
        </pc:spChg>
        <pc:spChg chg="mod">
          <ac:chgData name="Lins, Nicole" userId="d529e4d3-ebc8-4eac-b253-61f1c6b5972b" providerId="ADAL" clId="{FDA806EA-1DAA-404E-AC95-F04AFF14DF8F}" dt="2021-03-22T20:48:13.055" v="194" actId="1076"/>
          <ac:spMkLst>
            <pc:docMk/>
            <pc:sldMk cId="3975626037" sldId="508"/>
            <ac:spMk id="14" creationId="{AC0FC62D-07A8-40B6-AA6E-7C96146ADD6C}"/>
          </ac:spMkLst>
        </pc:spChg>
      </pc:sldChg>
      <pc:sldChg chg="modSp mod">
        <pc:chgData name="Lins, Nicole" userId="d529e4d3-ebc8-4eac-b253-61f1c6b5972b" providerId="ADAL" clId="{FDA806EA-1DAA-404E-AC95-F04AFF14DF8F}" dt="2021-03-22T20:49:02.918" v="205" actId="14100"/>
        <pc:sldMkLst>
          <pc:docMk/>
          <pc:sldMk cId="416077882" sldId="509"/>
        </pc:sldMkLst>
        <pc:spChg chg="mod">
          <ac:chgData name="Lins, Nicole" userId="d529e4d3-ebc8-4eac-b253-61f1c6b5972b" providerId="ADAL" clId="{FDA806EA-1DAA-404E-AC95-F04AFF14DF8F}" dt="2021-03-22T20:49:02.918" v="205" actId="14100"/>
          <ac:spMkLst>
            <pc:docMk/>
            <pc:sldMk cId="416077882" sldId="509"/>
            <ac:spMk id="2" creationId="{9A7B3D03-406D-4EE5-9AB8-D09A4A6DFCBB}"/>
          </ac:spMkLst>
        </pc:spChg>
        <pc:spChg chg="mod">
          <ac:chgData name="Lins, Nicole" userId="d529e4d3-ebc8-4eac-b253-61f1c6b5972b" providerId="ADAL" clId="{FDA806EA-1DAA-404E-AC95-F04AFF14DF8F}" dt="2021-03-22T20:48:58.659" v="204"/>
          <ac:spMkLst>
            <pc:docMk/>
            <pc:sldMk cId="416077882" sldId="509"/>
            <ac:spMk id="3" creationId="{9637B963-8EE3-43EE-9B4E-54AAB8117EC7}"/>
          </ac:spMkLst>
        </pc:spChg>
      </pc:sldChg>
      <pc:sldChg chg="modSp mod">
        <pc:chgData name="Lins, Nicole" userId="d529e4d3-ebc8-4eac-b253-61f1c6b5972b" providerId="ADAL" clId="{FDA806EA-1DAA-404E-AC95-F04AFF14DF8F}" dt="2021-03-22T20:49:28.019" v="209" actId="20577"/>
        <pc:sldMkLst>
          <pc:docMk/>
          <pc:sldMk cId="1896537924" sldId="510"/>
        </pc:sldMkLst>
        <pc:spChg chg="mod">
          <ac:chgData name="Lins, Nicole" userId="d529e4d3-ebc8-4eac-b253-61f1c6b5972b" providerId="ADAL" clId="{FDA806EA-1DAA-404E-AC95-F04AFF14DF8F}" dt="2021-03-22T20:49:22.629" v="208"/>
          <ac:spMkLst>
            <pc:docMk/>
            <pc:sldMk cId="1896537924" sldId="510"/>
            <ac:spMk id="2" creationId="{1ABA89B4-35F2-462F-8855-2B947F9EE0F2}"/>
          </ac:spMkLst>
        </pc:spChg>
        <pc:spChg chg="mod">
          <ac:chgData name="Lins, Nicole" userId="d529e4d3-ebc8-4eac-b253-61f1c6b5972b" providerId="ADAL" clId="{FDA806EA-1DAA-404E-AC95-F04AFF14DF8F}" dt="2021-03-22T20:49:28.019" v="209" actId="20577"/>
          <ac:spMkLst>
            <pc:docMk/>
            <pc:sldMk cId="1896537924" sldId="510"/>
            <ac:spMk id="9" creationId="{21334A00-9B83-466F-BDB2-8E8D92823034}"/>
          </ac:spMkLst>
        </pc:spChg>
      </pc:sldChg>
      <pc:sldChg chg="modSp mod">
        <pc:chgData name="Lins, Nicole" userId="d529e4d3-ebc8-4eac-b253-61f1c6b5972b" providerId="ADAL" clId="{FDA806EA-1DAA-404E-AC95-F04AFF14DF8F}" dt="2021-03-22T20:49:52.679" v="215" actId="20577"/>
        <pc:sldMkLst>
          <pc:docMk/>
          <pc:sldMk cId="1862026956" sldId="511"/>
        </pc:sldMkLst>
        <pc:spChg chg="mod">
          <ac:chgData name="Lins, Nicole" userId="d529e4d3-ebc8-4eac-b253-61f1c6b5972b" providerId="ADAL" clId="{FDA806EA-1DAA-404E-AC95-F04AFF14DF8F}" dt="2021-03-22T20:49:52.679" v="215" actId="20577"/>
          <ac:spMkLst>
            <pc:docMk/>
            <pc:sldMk cId="1862026956" sldId="511"/>
            <ac:spMk id="6" creationId="{0D35BBB7-740D-4F43-ABE5-45730A82C2AD}"/>
          </ac:spMkLst>
        </pc:spChg>
      </pc:sldChg>
      <pc:sldChg chg="modSp mod">
        <pc:chgData name="Lins, Nicole" userId="d529e4d3-ebc8-4eac-b253-61f1c6b5972b" providerId="ADAL" clId="{FDA806EA-1DAA-404E-AC95-F04AFF14DF8F}" dt="2021-03-22T20:50:07.848" v="219" actId="14100"/>
        <pc:sldMkLst>
          <pc:docMk/>
          <pc:sldMk cId="882318021" sldId="512"/>
        </pc:sldMkLst>
        <pc:spChg chg="mod">
          <ac:chgData name="Lins, Nicole" userId="d529e4d3-ebc8-4eac-b253-61f1c6b5972b" providerId="ADAL" clId="{FDA806EA-1DAA-404E-AC95-F04AFF14DF8F}" dt="2021-03-22T20:50:04.483" v="218"/>
          <ac:spMkLst>
            <pc:docMk/>
            <pc:sldMk cId="882318021" sldId="512"/>
            <ac:spMk id="3" creationId="{B6DD3DC2-290F-4208-9F13-E0D245082B55}"/>
          </ac:spMkLst>
        </pc:spChg>
        <pc:spChg chg="mod">
          <ac:chgData name="Lins, Nicole" userId="d529e4d3-ebc8-4eac-b253-61f1c6b5972b" providerId="ADAL" clId="{FDA806EA-1DAA-404E-AC95-F04AFF14DF8F}" dt="2021-03-22T20:50:07.848" v="219" actId="14100"/>
          <ac:spMkLst>
            <pc:docMk/>
            <pc:sldMk cId="882318021" sldId="512"/>
            <ac:spMk id="4" creationId="{9EE4F4DA-1725-4CD4-A07E-D12EE526336C}"/>
          </ac:spMkLst>
        </pc:spChg>
      </pc:sldChg>
    </pc:docChg>
  </pc:docChgLst>
  <pc:docChgLst>
    <pc:chgData name="Lins, Nicole" userId="S::nicole.lins@kimley-horn.com::d529e4d3-ebc8-4eac-b253-61f1c6b5972b" providerId="AD" clId="Web-{00000000-0000-0000-0000-000000000000}"/>
    <pc:docChg chg="modSld">
      <pc:chgData name="Lins, Nicole" userId="S::nicole.lins@kimley-horn.com::d529e4d3-ebc8-4eac-b253-61f1c6b5972b" providerId="AD" clId="Web-{00000000-0000-0000-0000-000000000000}" dt="2021-03-22T19:51:22.378" v="1" actId="20577"/>
      <pc:docMkLst>
        <pc:docMk/>
      </pc:docMkLst>
      <pc:sldChg chg="modSp">
        <pc:chgData name="Lins, Nicole" userId="S::nicole.lins@kimley-horn.com::d529e4d3-ebc8-4eac-b253-61f1c6b5972b" providerId="AD" clId="Web-{00000000-0000-0000-0000-000000000000}" dt="2021-03-22T19:51:22.378" v="1" actId="20577"/>
        <pc:sldMkLst>
          <pc:docMk/>
          <pc:sldMk cId="2574637254" sldId="445"/>
        </pc:sldMkLst>
        <pc:spChg chg="mod">
          <ac:chgData name="Lins, Nicole" userId="S::nicole.lins@kimley-horn.com::d529e4d3-ebc8-4eac-b253-61f1c6b5972b" providerId="AD" clId="Web-{00000000-0000-0000-0000-000000000000}" dt="2021-03-22T19:51:22.378" v="1" actId="20577"/>
          <ac:spMkLst>
            <pc:docMk/>
            <pc:sldMk cId="2574637254" sldId="445"/>
            <ac:spMk id="6" creationId="{BA4CB339-1A23-40EA-8ADA-D9D4A41AC347}"/>
          </ac:spMkLst>
        </pc:spChg>
      </pc:sldChg>
    </pc:docChg>
  </pc:docChgLst>
  <pc:docChgLst>
    <pc:chgData name="Hilby, Emily" userId="S::emily.hilby@kimley-horn.com::762ac2fc-9766-4ad9-97ae-5d8140926657" providerId="AD" clId="Web-{00000000-0000-0000-0000-000000000000}"/>
    <pc:docChg chg="modSld">
      <pc:chgData name="Hilby, Emily" userId="S::emily.hilby@kimley-horn.com::762ac2fc-9766-4ad9-97ae-5d8140926657" providerId="AD" clId="Web-{00000000-0000-0000-0000-000000000000}" dt="2021-03-23T04:46:39.874" v="1" actId="20577"/>
      <pc:docMkLst>
        <pc:docMk/>
      </pc:docMkLst>
      <pc:sldChg chg="modSp">
        <pc:chgData name="Hilby, Emily" userId="S::emily.hilby@kimley-horn.com::762ac2fc-9766-4ad9-97ae-5d8140926657" providerId="AD" clId="Web-{00000000-0000-0000-0000-000000000000}" dt="2021-03-23T04:46:39.874" v="1" actId="20577"/>
        <pc:sldMkLst>
          <pc:docMk/>
          <pc:sldMk cId="4237962782" sldId="256"/>
        </pc:sldMkLst>
        <pc:spChg chg="mod">
          <ac:chgData name="Hilby, Emily" userId="S::emily.hilby@kimley-horn.com::762ac2fc-9766-4ad9-97ae-5d8140926657" providerId="AD" clId="Web-{00000000-0000-0000-0000-000000000000}" dt="2021-03-23T04:46:39.874" v="1" actId="20577"/>
          <ac:spMkLst>
            <pc:docMk/>
            <pc:sldMk cId="4237962782" sldId="256"/>
            <ac:spMk id="4" creationId="{EE3A99E4-8ACF-4BAC-89D9-CC54605C2794}"/>
          </ac:spMkLst>
        </pc:spChg>
      </pc:sldChg>
    </pc:docChg>
  </pc:docChgLst>
  <pc:docChgLst>
    <pc:chgData name="DeVeau, Zach" userId="19e616e3-0844-47c4-967c-f132b6b3c6e7" providerId="ADAL" clId="{BAFE5C30-59F8-4516-884B-A29870CEDEDB}"/>
    <pc:docChg chg="undo custSel modSld">
      <pc:chgData name="DeVeau, Zach" userId="19e616e3-0844-47c4-967c-f132b6b3c6e7" providerId="ADAL" clId="{BAFE5C30-59F8-4516-884B-A29870CEDEDB}" dt="2021-03-25T17:42:44.734" v="52" actId="6549"/>
      <pc:docMkLst>
        <pc:docMk/>
      </pc:docMkLst>
      <pc:sldChg chg="modSp mod addCm modCm">
        <pc:chgData name="DeVeau, Zach" userId="19e616e3-0844-47c4-967c-f132b6b3c6e7" providerId="ADAL" clId="{BAFE5C30-59F8-4516-884B-A29870CEDEDB}" dt="2021-03-17T11:56:58.089" v="42"/>
        <pc:sldMkLst>
          <pc:docMk/>
          <pc:sldMk cId="3180137389" sldId="418"/>
        </pc:sldMkLst>
        <pc:spChg chg="mod">
          <ac:chgData name="DeVeau, Zach" userId="19e616e3-0844-47c4-967c-f132b6b3c6e7" providerId="ADAL" clId="{BAFE5C30-59F8-4516-884B-A29870CEDEDB}" dt="2021-03-17T11:48:34.833" v="19" actId="1076"/>
          <ac:spMkLst>
            <pc:docMk/>
            <pc:sldMk cId="3180137389" sldId="418"/>
            <ac:spMk id="3" creationId="{EA531AA7-50FE-4DEB-9C9E-1CA9D1BB12E2}"/>
          </ac:spMkLst>
        </pc:spChg>
      </pc:sldChg>
      <pc:sldChg chg="modSp mod">
        <pc:chgData name="DeVeau, Zach" userId="19e616e3-0844-47c4-967c-f132b6b3c6e7" providerId="ADAL" clId="{BAFE5C30-59F8-4516-884B-A29870CEDEDB}" dt="2021-03-17T11:50:11.700" v="29" actId="6549"/>
        <pc:sldMkLst>
          <pc:docMk/>
          <pc:sldMk cId="1234272467" sldId="419"/>
        </pc:sldMkLst>
        <pc:spChg chg="mod">
          <ac:chgData name="DeVeau, Zach" userId="19e616e3-0844-47c4-967c-f132b6b3c6e7" providerId="ADAL" clId="{BAFE5C30-59F8-4516-884B-A29870CEDEDB}" dt="2021-03-17T11:50:11.700" v="29" actId="6549"/>
          <ac:spMkLst>
            <pc:docMk/>
            <pc:sldMk cId="1234272467" sldId="419"/>
            <ac:spMk id="6" creationId="{B731C2E1-DED3-4FBA-BC0D-52526A2215AF}"/>
          </ac:spMkLst>
        </pc:spChg>
      </pc:sldChg>
      <pc:sldChg chg="addCm">
        <pc:chgData name="DeVeau, Zach" userId="19e616e3-0844-47c4-967c-f132b6b3c6e7" providerId="ADAL" clId="{BAFE5C30-59F8-4516-884B-A29870CEDEDB}" dt="2021-03-17T11:43:33.781" v="1" actId="1589"/>
        <pc:sldMkLst>
          <pc:docMk/>
          <pc:sldMk cId="1080562070" sldId="426"/>
        </pc:sldMkLst>
      </pc:sldChg>
      <pc:sldChg chg="modSp mod">
        <pc:chgData name="DeVeau, Zach" userId="19e616e3-0844-47c4-967c-f132b6b3c6e7" providerId="ADAL" clId="{BAFE5C30-59F8-4516-884B-A29870CEDEDB}" dt="2021-03-17T11:48:44.526" v="21" actId="1076"/>
        <pc:sldMkLst>
          <pc:docMk/>
          <pc:sldMk cId="2820288412" sldId="446"/>
        </pc:sldMkLst>
        <pc:spChg chg="mod">
          <ac:chgData name="DeVeau, Zach" userId="19e616e3-0844-47c4-967c-f132b6b3c6e7" providerId="ADAL" clId="{BAFE5C30-59F8-4516-884B-A29870CEDEDB}" dt="2021-03-17T11:48:44.526" v="21" actId="1076"/>
          <ac:spMkLst>
            <pc:docMk/>
            <pc:sldMk cId="2820288412" sldId="446"/>
            <ac:spMk id="3" creationId="{A4A07B02-3551-4BC5-98F8-59E13422C9C4}"/>
          </ac:spMkLst>
        </pc:spChg>
      </pc:sldChg>
      <pc:sldChg chg="addCm">
        <pc:chgData name="DeVeau, Zach" userId="19e616e3-0844-47c4-967c-f132b6b3c6e7" providerId="ADAL" clId="{BAFE5C30-59F8-4516-884B-A29870CEDEDB}" dt="2021-03-17T11:50:44.706" v="30" actId="1589"/>
        <pc:sldMkLst>
          <pc:docMk/>
          <pc:sldMk cId="1298036701" sldId="483"/>
        </pc:sldMkLst>
      </pc:sldChg>
      <pc:sldChg chg="addCm modCm">
        <pc:chgData name="DeVeau, Zach" userId="19e616e3-0844-47c4-967c-f132b6b3c6e7" providerId="ADAL" clId="{BAFE5C30-59F8-4516-884B-A29870CEDEDB}" dt="2021-03-17T11:52:08.151" v="33"/>
        <pc:sldMkLst>
          <pc:docMk/>
          <pc:sldMk cId="769924481" sldId="492"/>
        </pc:sldMkLst>
      </pc:sldChg>
      <pc:sldChg chg="addCm modCm">
        <pc:chgData name="DeVeau, Zach" userId="19e616e3-0844-47c4-967c-f132b6b3c6e7" providerId="ADAL" clId="{BAFE5C30-59F8-4516-884B-A29870CEDEDB}" dt="2021-03-23T12:08:52.886" v="48"/>
        <pc:sldMkLst>
          <pc:docMk/>
          <pc:sldMk cId="1432573037" sldId="494"/>
        </pc:sldMkLst>
      </pc:sldChg>
      <pc:sldChg chg="addCm modCm">
        <pc:chgData name="DeVeau, Zach" userId="19e616e3-0844-47c4-967c-f132b6b3c6e7" providerId="ADAL" clId="{BAFE5C30-59F8-4516-884B-A29870CEDEDB}" dt="2021-03-17T11:54:42.569" v="40"/>
        <pc:sldMkLst>
          <pc:docMk/>
          <pc:sldMk cId="2772885557" sldId="495"/>
        </pc:sldMkLst>
      </pc:sldChg>
      <pc:sldChg chg="addCm">
        <pc:chgData name="DeVeau, Zach" userId="19e616e3-0844-47c4-967c-f132b6b3c6e7" providerId="ADAL" clId="{BAFE5C30-59F8-4516-884B-A29870CEDEDB}" dt="2021-03-17T11:48:16.572" v="18" actId="1589"/>
        <pc:sldMkLst>
          <pc:docMk/>
          <pc:sldMk cId="4207511734" sldId="496"/>
        </pc:sldMkLst>
      </pc:sldChg>
      <pc:sldChg chg="modTransition">
        <pc:chgData name="DeVeau, Zach" userId="19e616e3-0844-47c4-967c-f132b6b3c6e7" providerId="ADAL" clId="{BAFE5C30-59F8-4516-884B-A29870CEDEDB}" dt="2021-03-17T11:51:42.204" v="31"/>
        <pc:sldMkLst>
          <pc:docMk/>
          <pc:sldMk cId="3840516343" sldId="498"/>
        </pc:sldMkLst>
      </pc:sldChg>
      <pc:sldChg chg="modTransition">
        <pc:chgData name="DeVeau, Zach" userId="19e616e3-0844-47c4-967c-f132b6b3c6e7" providerId="ADAL" clId="{BAFE5C30-59F8-4516-884B-A29870CEDEDB}" dt="2021-03-17T11:52:17.739" v="34"/>
        <pc:sldMkLst>
          <pc:docMk/>
          <pc:sldMk cId="242387898" sldId="499"/>
        </pc:sldMkLst>
      </pc:sldChg>
      <pc:sldChg chg="modSp mod addCm modCm">
        <pc:chgData name="DeVeau, Zach" userId="19e616e3-0844-47c4-967c-f132b6b3c6e7" providerId="ADAL" clId="{BAFE5C30-59F8-4516-884B-A29870CEDEDB}" dt="2021-03-23T12:07:33.986" v="44" actId="1589"/>
        <pc:sldMkLst>
          <pc:docMk/>
          <pc:sldMk cId="4093728323" sldId="502"/>
        </pc:sldMkLst>
        <pc:spChg chg="mod">
          <ac:chgData name="DeVeau, Zach" userId="19e616e3-0844-47c4-967c-f132b6b3c6e7" providerId="ADAL" clId="{BAFE5C30-59F8-4516-884B-A29870CEDEDB}" dt="2021-03-17T11:45:23.235" v="12" actId="6549"/>
          <ac:spMkLst>
            <pc:docMk/>
            <pc:sldMk cId="4093728323" sldId="502"/>
            <ac:spMk id="4" creationId="{7177A677-409B-4191-AF8D-153C781D4CE0}"/>
          </ac:spMkLst>
        </pc:spChg>
      </pc:sldChg>
      <pc:sldChg chg="modSp mod">
        <pc:chgData name="DeVeau, Zach" userId="19e616e3-0844-47c4-967c-f132b6b3c6e7" providerId="ADAL" clId="{BAFE5C30-59F8-4516-884B-A29870CEDEDB}" dt="2021-03-17T11:53:14.835" v="38" actId="6549"/>
        <pc:sldMkLst>
          <pc:docMk/>
          <pc:sldMk cId="3760520339" sldId="503"/>
        </pc:sldMkLst>
        <pc:spChg chg="mod">
          <ac:chgData name="DeVeau, Zach" userId="19e616e3-0844-47c4-967c-f132b6b3c6e7" providerId="ADAL" clId="{BAFE5C30-59F8-4516-884B-A29870CEDEDB}" dt="2021-03-17T11:53:14.835" v="38" actId="6549"/>
          <ac:spMkLst>
            <pc:docMk/>
            <pc:sldMk cId="3760520339" sldId="503"/>
            <ac:spMk id="6" creationId="{B731C2E1-DED3-4FBA-BC0D-52526A2215AF}"/>
          </ac:spMkLst>
        </pc:spChg>
      </pc:sldChg>
      <pc:sldChg chg="addCm">
        <pc:chgData name="DeVeau, Zach" userId="19e616e3-0844-47c4-967c-f132b6b3c6e7" providerId="ADAL" clId="{BAFE5C30-59F8-4516-884B-A29870CEDEDB}" dt="2021-03-23T12:06:46.550" v="43" actId="1589"/>
        <pc:sldMkLst>
          <pc:docMk/>
          <pc:sldMk cId="199669038" sldId="506"/>
        </pc:sldMkLst>
      </pc:sldChg>
      <pc:sldChg chg="modSp mod">
        <pc:chgData name="DeVeau, Zach" userId="19e616e3-0844-47c4-967c-f132b6b3c6e7" providerId="ADAL" clId="{BAFE5C30-59F8-4516-884B-A29870CEDEDB}" dt="2021-03-25T17:42:44.734" v="52" actId="6549"/>
        <pc:sldMkLst>
          <pc:docMk/>
          <pc:sldMk cId="1896537924" sldId="510"/>
        </pc:sldMkLst>
        <pc:graphicFrameChg chg="modGraphic">
          <ac:chgData name="DeVeau, Zach" userId="19e616e3-0844-47c4-967c-f132b6b3c6e7" providerId="ADAL" clId="{BAFE5C30-59F8-4516-884B-A29870CEDEDB}" dt="2021-03-25T17:42:44.734" v="52" actId="6549"/>
          <ac:graphicFrameMkLst>
            <pc:docMk/>
            <pc:sldMk cId="1896537924" sldId="510"/>
            <ac:graphicFrameMk id="3" creationId="{FE3BF400-1AEE-40BF-8D80-A03E983ED7B4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E3_4D5E77DD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_1BC_3176F72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_1ED_B76F2EEF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'Goal 1 Performance'!$CM$13</c:f>
              <c:strCache>
                <c:ptCount val="1"/>
                <c:pt idx="0">
                  <c:v>Meets Objective</c:v>
                </c:pt>
              </c:strCache>
            </c:strRef>
          </c:tx>
          <c:spPr>
            <a:solidFill>
              <a:srgbClr val="001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6F-4467-87E4-59F4E974CCCF}"/>
              </c:ext>
            </c:extLst>
          </c:dPt>
          <c:dPt>
            <c:idx val="1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6F-4467-87E4-59F4E974CCCF}"/>
              </c:ext>
            </c:extLst>
          </c:dPt>
          <c:dPt>
            <c:idx val="2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6F-4467-87E4-59F4E974CCCF}"/>
              </c:ext>
            </c:extLst>
          </c:dPt>
          <c:dPt>
            <c:idx val="3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B6F-4467-87E4-59F4E974CCCF}"/>
              </c:ext>
            </c:extLst>
          </c:dPt>
          <c:dPt>
            <c:idx val="4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B6F-4467-87E4-59F4E974CCC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6F-4467-87E4-59F4E974C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Performance'!$CM$14:$CM$19</c:f>
              <c:numCache>
                <c:formatCode>0%</c:formatCode>
                <c:ptCount val="6"/>
                <c:pt idx="0">
                  <c:v>0</c:v>
                </c:pt>
                <c:pt idx="1">
                  <c:v>0.65789473684210531</c:v>
                </c:pt>
                <c:pt idx="2">
                  <c:v>0.8</c:v>
                </c:pt>
                <c:pt idx="3">
                  <c:v>0.70588235294117652</c:v>
                </c:pt>
                <c:pt idx="4">
                  <c:v>0.66666666666666663</c:v>
                </c:pt>
                <c:pt idx="5">
                  <c:v>0.67948717948717952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B6F-4467-87E4-59F4E974CCCF}"/>
            </c:ext>
          </c:extLst>
        </c:ser>
        <c:ser>
          <c:idx val="1"/>
          <c:order val="1"/>
          <c:tx>
            <c:strRef>
              <c:f>'Goal 1 Performance'!$CN$13</c:f>
              <c:strCache>
                <c:ptCount val="1"/>
                <c:pt idx="0">
                  <c:v>Does Not Meet Objective</c:v>
                </c:pt>
              </c:strCache>
            </c:strRef>
          </c:tx>
          <c:spPr>
            <a:solidFill>
              <a:srgbClr val="FF0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B6F-4467-87E4-59F4E974CCCF}"/>
              </c:ext>
            </c:extLst>
          </c:dPt>
          <c:dPt>
            <c:idx val="2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B6F-4467-87E4-59F4E974CCCF}"/>
              </c:ext>
            </c:extLst>
          </c:dPt>
          <c:dPt>
            <c:idx val="3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B6F-4467-87E4-59F4E974CCCF}"/>
              </c:ext>
            </c:extLst>
          </c:dPt>
          <c:dPt>
            <c:idx val="4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B6F-4467-87E4-59F4E974CCC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B6F-4467-87E4-59F4E974CCCF}"/>
                </c:ext>
              </c:extLst>
            </c:dLbl>
            <c:dLbl>
              <c:idx val="1"/>
              <c:layout>
                <c:manualLayout>
                  <c:x val="-2.779984375174433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6F-4467-87E4-59F4E974CCCF}"/>
                </c:ext>
              </c:extLst>
            </c:dLbl>
            <c:dLbl>
              <c:idx val="2"/>
              <c:layout>
                <c:manualLayout>
                  <c:x val="-2.7799843751744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6F-4467-87E4-59F4E974C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Performance'!$CN$14:$CN$19</c:f>
              <c:numCache>
                <c:formatCode>0%</c:formatCode>
                <c:ptCount val="6"/>
                <c:pt idx="0">
                  <c:v>0</c:v>
                </c:pt>
                <c:pt idx="1">
                  <c:v>0.31578947368421051</c:v>
                </c:pt>
                <c:pt idx="2">
                  <c:v>0.2</c:v>
                </c:pt>
                <c:pt idx="3">
                  <c:v>0.29411764705882354</c:v>
                </c:pt>
                <c:pt idx="4">
                  <c:v>0.33333333333333331</c:v>
                </c:pt>
                <c:pt idx="5">
                  <c:v>0.28205128205128205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B6F-4467-87E4-59F4E974CCCF}"/>
            </c:ext>
          </c:extLst>
        </c:ser>
        <c:ser>
          <c:idx val="2"/>
          <c:order val="2"/>
          <c:tx>
            <c:strRef>
              <c:f>'Goal 1 Performance'!$CO$13</c:f>
              <c:strCache>
                <c:ptCount val="1"/>
                <c:pt idx="0">
                  <c:v>N/A</c:v>
                </c:pt>
              </c:strCache>
            </c:strRef>
          </c:tx>
          <c:spPr>
            <a:solidFill>
              <a:srgbClr val="7D7C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BB6F-4467-87E4-59F4E974CCCF}"/>
              </c:ext>
            </c:extLst>
          </c:dPt>
          <c:dPt>
            <c:idx val="1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BB6F-4467-87E4-59F4E974CCCF}"/>
              </c:ext>
            </c:extLst>
          </c:dPt>
          <c:dPt>
            <c:idx val="2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BB6F-4467-87E4-59F4E974CCCF}"/>
              </c:ext>
            </c:extLst>
          </c:dPt>
          <c:dPt>
            <c:idx val="3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BB6F-4467-87E4-59F4E974CCCF}"/>
              </c:ext>
            </c:extLst>
          </c:dPt>
          <c:dPt>
            <c:idx val="4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BB6F-4467-87E4-59F4E974CC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BB6F-4467-87E4-59F4E974CCC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B6F-4467-87E4-59F4E974CCC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B6F-4467-87E4-59F4E974CCC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B6F-4467-87E4-59F4E974CCC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B6F-4467-87E4-59F4E974CCCF}"/>
                </c:ext>
              </c:extLst>
            </c:dLbl>
            <c:dLbl>
              <c:idx val="5"/>
              <c:layout>
                <c:manualLayout>
                  <c:x val="-4.3105925627909547E-2"/>
                  <c:y val="-6.820505770040472E-2"/>
                </c:manualLayout>
              </c:layout>
              <c:tx>
                <c:rich>
                  <a:bodyPr/>
                  <a:lstStyle/>
                  <a:p>
                    <a:fld id="{E95A4661-698D-4531-9192-4D5254BBBBA2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BB6F-4467-87E4-59F4E974C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Performance'!$CO$14:$CO$19</c:f>
              <c:numCache>
                <c:formatCode>0%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2.564102564102564E-2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BB6F-4467-87E4-59F4E974CCCF}"/>
            </c:ext>
          </c:extLst>
        </c:ser>
        <c:ser>
          <c:idx val="3"/>
          <c:order val="3"/>
          <c:tx>
            <c:strRef>
              <c:f>'Goal 1 Performance'!$CP$13</c:f>
              <c:strCache>
                <c:ptCount val="1"/>
                <c:pt idx="0">
                  <c:v>Awaiting Analysis</c:v>
                </c:pt>
              </c:strCache>
            </c:strRef>
          </c:tx>
          <c:spPr>
            <a:solidFill>
              <a:srgbClr val="2CCCD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BB6F-4467-87E4-59F4E974CCCF}"/>
              </c:ext>
            </c:extLst>
          </c:dPt>
          <c:dPt>
            <c:idx val="2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BB6F-4467-87E4-59F4E974CCCF}"/>
              </c:ext>
            </c:extLst>
          </c:dPt>
          <c:dPt>
            <c:idx val="3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BB6F-4467-87E4-59F4E974CCCF}"/>
              </c:ext>
            </c:extLst>
          </c:dPt>
          <c:dPt>
            <c:idx val="4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BB6F-4467-87E4-59F4E974CCC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B6F-4467-87E4-59F4E974CCCF}"/>
                </c:ext>
              </c:extLst>
            </c:dLbl>
            <c:dLbl>
              <c:idx val="1"/>
              <c:layout>
                <c:manualLayout>
                  <c:x val="3.6198826128138836E-2"/>
                  <c:y val="8.3857442348008293E-2"/>
                </c:manualLayout>
              </c:layout>
              <c:tx>
                <c:rich>
                  <a:bodyPr/>
                  <a:lstStyle/>
                  <a:p>
                    <a:fld id="{BA55AC55-AE58-4B66-A810-AA8480FE65DA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BB6F-4467-87E4-59F4E974CCC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B6F-4467-87E4-59F4E974CCC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B6F-4467-87E4-59F4E974CCC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B6F-4467-87E4-59F4E974CCCF}"/>
                </c:ext>
              </c:extLst>
            </c:dLbl>
            <c:dLbl>
              <c:idx val="5"/>
              <c:layout>
                <c:manualLayout>
                  <c:x val="3.27313489222937E-2"/>
                  <c:y val="6.2893081761006289E-2"/>
                </c:manualLayout>
              </c:layout>
              <c:tx>
                <c:rich>
                  <a:bodyPr/>
                  <a:lstStyle/>
                  <a:p>
                    <a:fld id="{DCA2F4D1-9216-4BB4-9891-8AC80DD8A7A6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BB6F-4467-87E4-59F4E974C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Performance'!$CP$14:$CP$19</c:f>
              <c:numCache>
                <c:formatCode>0%</c:formatCode>
                <c:ptCount val="6"/>
                <c:pt idx="0">
                  <c:v>0</c:v>
                </c:pt>
                <c:pt idx="1">
                  <c:v>0.02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1.282051282051282E-2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BB6F-4467-87E4-59F4E974C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3264352"/>
        <c:axId val="1193259760"/>
      </c:barChart>
      <c:catAx>
        <c:axId val="11932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59760"/>
        <c:crosses val="autoZero"/>
        <c:auto val="1"/>
        <c:lblAlgn val="r"/>
        <c:lblOffset val="100"/>
        <c:noMultiLvlLbl val="0"/>
      </c:catAx>
      <c:valAx>
        <c:axId val="119325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'Goal 3 Performance'!$AU$15</c:f>
              <c:strCache>
                <c:ptCount val="1"/>
                <c:pt idx="0">
                  <c:v>Meets Objective</c:v>
                </c:pt>
              </c:strCache>
            </c:strRef>
          </c:tx>
          <c:spPr>
            <a:solidFill>
              <a:srgbClr val="001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B2-435A-9246-20BC781BCBA9}"/>
              </c:ext>
            </c:extLst>
          </c:dPt>
          <c:dPt>
            <c:idx val="1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B2-435A-9246-20BC781BCBA9}"/>
              </c:ext>
            </c:extLst>
          </c:dPt>
          <c:dPt>
            <c:idx val="2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B2-435A-9246-20BC781BCBA9}"/>
              </c:ext>
            </c:extLst>
          </c:dPt>
          <c:dPt>
            <c:idx val="3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B2-435A-9246-20BC781BCBA9}"/>
              </c:ext>
            </c:extLst>
          </c:dPt>
          <c:dPt>
            <c:idx val="4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B2-435A-9246-20BC781BCB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3 Performance'!$AT$16:$AT$21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3 Performance'!$AU$16:$AU$21</c:f>
              <c:numCache>
                <c:formatCode>0%</c:formatCode>
                <c:ptCount val="6"/>
                <c:pt idx="0">
                  <c:v>0.5</c:v>
                </c:pt>
                <c:pt idx="1">
                  <c:v>0.60526315789473684</c:v>
                </c:pt>
                <c:pt idx="2">
                  <c:v>0.66666666666666663</c:v>
                </c:pt>
                <c:pt idx="3">
                  <c:v>0.82352941176470584</c:v>
                </c:pt>
                <c:pt idx="4">
                  <c:v>1</c:v>
                </c:pt>
                <c:pt idx="5">
                  <c:v>0.69230769230769229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B2-435A-9246-20BC781BCBA9}"/>
            </c:ext>
          </c:extLst>
        </c:ser>
        <c:ser>
          <c:idx val="1"/>
          <c:order val="1"/>
          <c:tx>
            <c:strRef>
              <c:f>'Goal 3 Performance'!$AV$15</c:f>
              <c:strCache>
                <c:ptCount val="1"/>
                <c:pt idx="0">
                  <c:v>Does Not Meet Objective</c:v>
                </c:pt>
              </c:strCache>
            </c:strRef>
          </c:tx>
          <c:spPr>
            <a:solidFill>
              <a:srgbClr val="FF0F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4B2-435A-9246-20BC781BCBA9}"/>
              </c:ext>
            </c:extLst>
          </c:dPt>
          <c:dPt>
            <c:idx val="1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4B2-435A-9246-20BC781BCBA9}"/>
              </c:ext>
            </c:extLst>
          </c:dPt>
          <c:dPt>
            <c:idx val="2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4B2-435A-9246-20BC781BCBA9}"/>
              </c:ext>
            </c:extLst>
          </c:dPt>
          <c:dPt>
            <c:idx val="3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4B2-435A-9246-20BC781BCBA9}"/>
              </c:ext>
            </c:extLst>
          </c:dPt>
          <c:dPt>
            <c:idx val="4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4B2-435A-9246-20BC781BCBA9}"/>
              </c:ext>
            </c:extLst>
          </c:dPt>
          <c:dLbls>
            <c:dLbl>
              <c:idx val="1"/>
              <c:layout>
                <c:manualLayout>
                  <c:x val="-2.779984375174433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4B2-435A-9246-20BC781BCBA9}"/>
                </c:ext>
              </c:extLst>
            </c:dLbl>
            <c:dLbl>
              <c:idx val="2"/>
              <c:layout>
                <c:manualLayout>
                  <c:x val="-2.7799843751744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4B2-435A-9246-20BC781BCBA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4B2-435A-9246-20BC781BCB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3 Performance'!$AT$16:$AT$21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3 Performance'!$AV$16:$AV$21</c:f>
              <c:numCache>
                <c:formatCode>0%</c:formatCode>
                <c:ptCount val="6"/>
                <c:pt idx="0">
                  <c:v>0.5</c:v>
                </c:pt>
                <c:pt idx="1">
                  <c:v>0.39473684210526316</c:v>
                </c:pt>
                <c:pt idx="2">
                  <c:v>0.33333333333333331</c:v>
                </c:pt>
                <c:pt idx="3">
                  <c:v>0.17647058823529413</c:v>
                </c:pt>
                <c:pt idx="4">
                  <c:v>0</c:v>
                </c:pt>
                <c:pt idx="5">
                  <c:v>0.30769230769230771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4B2-435A-9246-20BC781BC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3264352"/>
        <c:axId val="1193259760"/>
      </c:barChart>
      <c:catAx>
        <c:axId val="11932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59760"/>
        <c:crosses val="autoZero"/>
        <c:auto val="1"/>
        <c:lblAlgn val="r"/>
        <c:lblOffset val="100"/>
        <c:noMultiLvlLbl val="0"/>
      </c:catAx>
      <c:valAx>
        <c:axId val="119325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88330695393714"/>
          <c:y val="0.9238164454282296"/>
          <c:w val="0.50145250116040141"/>
          <c:h val="4.7429727331707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'Goal 4 Performance'!$BQ$15</c:f>
              <c:strCache>
                <c:ptCount val="1"/>
                <c:pt idx="0">
                  <c:v>Meets Objective</c:v>
                </c:pt>
              </c:strCache>
            </c:strRef>
          </c:tx>
          <c:spPr>
            <a:solidFill>
              <a:srgbClr val="001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F3-42B7-925B-E10B1ABF686D}"/>
              </c:ext>
            </c:extLst>
          </c:dPt>
          <c:dPt>
            <c:idx val="1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3-42B7-925B-E10B1ABF686D}"/>
              </c:ext>
            </c:extLst>
          </c:dPt>
          <c:dPt>
            <c:idx val="2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F3-42B7-925B-E10B1ABF686D}"/>
              </c:ext>
            </c:extLst>
          </c:dPt>
          <c:dPt>
            <c:idx val="3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BF3-42B7-925B-E10B1ABF686D}"/>
              </c:ext>
            </c:extLst>
          </c:dPt>
          <c:dPt>
            <c:idx val="4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BF3-42B7-925B-E10B1ABF686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F3-42B7-925B-E10B1ABF68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4 Performance'!$BP$16:$BP$21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4 Performance'!$BQ$16:$BQ$21</c:f>
              <c:numCache>
                <c:formatCode>0%</c:formatCode>
                <c:ptCount val="6"/>
                <c:pt idx="0">
                  <c:v>0</c:v>
                </c:pt>
                <c:pt idx="1">
                  <c:v>0.18421052631578946</c:v>
                </c:pt>
                <c:pt idx="2">
                  <c:v>6.6666666666666666E-2</c:v>
                </c:pt>
                <c:pt idx="3">
                  <c:v>0.47058823529411764</c:v>
                </c:pt>
                <c:pt idx="4">
                  <c:v>0.66666666666666663</c:v>
                </c:pt>
                <c:pt idx="5">
                  <c:v>0.25641025641025639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BF3-42B7-925B-E10B1ABF686D}"/>
            </c:ext>
          </c:extLst>
        </c:ser>
        <c:ser>
          <c:idx val="1"/>
          <c:order val="1"/>
          <c:tx>
            <c:strRef>
              <c:f>'Goal 4 Performance'!$BR$15</c:f>
              <c:strCache>
                <c:ptCount val="1"/>
                <c:pt idx="0">
                  <c:v>Does Not Meet Objective</c:v>
                </c:pt>
              </c:strCache>
            </c:strRef>
          </c:tx>
          <c:spPr>
            <a:solidFill>
              <a:srgbClr val="FF0F00">
                <a:alpha val="70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BF3-42B7-925B-E10B1ABF686D}"/>
              </c:ext>
            </c:extLst>
          </c:dPt>
          <c:dPt>
            <c:idx val="2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BF3-42B7-925B-E10B1ABF686D}"/>
              </c:ext>
            </c:extLst>
          </c:dPt>
          <c:dPt>
            <c:idx val="3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BF3-42B7-925B-E10B1ABF686D}"/>
              </c:ext>
            </c:extLst>
          </c:dPt>
          <c:dPt>
            <c:idx val="4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EBF3-42B7-925B-E10B1ABF686D}"/>
              </c:ext>
            </c:extLst>
          </c:dPt>
          <c:dPt>
            <c:idx val="5"/>
            <c:invertIfNegative val="0"/>
            <c:bubble3D val="0"/>
            <c:spPr>
              <a:solidFill>
                <a:srgbClr val="FF0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EBF3-42B7-925B-E10B1ABF686D}"/>
              </c:ext>
            </c:extLst>
          </c:dPt>
          <c:dLbls>
            <c:dLbl>
              <c:idx val="1"/>
              <c:layout>
                <c:manualLayout>
                  <c:x val="-2.779984375174433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BF3-42B7-925B-E10B1ABF686D}"/>
                </c:ext>
              </c:extLst>
            </c:dLbl>
            <c:dLbl>
              <c:idx val="2"/>
              <c:layout>
                <c:manualLayout>
                  <c:x val="-2.7799843751744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BF3-42B7-925B-E10B1ABF68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4 Performance'!$BP$16:$BP$21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4 Performance'!$BR$16:$BR$21</c:f>
              <c:numCache>
                <c:formatCode>0%</c:formatCode>
                <c:ptCount val="6"/>
                <c:pt idx="0">
                  <c:v>1</c:v>
                </c:pt>
                <c:pt idx="1">
                  <c:v>0.81578947368421051</c:v>
                </c:pt>
                <c:pt idx="2">
                  <c:v>0.93333333333333335</c:v>
                </c:pt>
                <c:pt idx="3">
                  <c:v>0.52941176470588236</c:v>
                </c:pt>
                <c:pt idx="4">
                  <c:v>0.33333333333333331</c:v>
                </c:pt>
                <c:pt idx="5">
                  <c:v>0.74358974358974361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BF3-42B7-925B-E10B1ABF6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3264352"/>
        <c:axId val="1193259760"/>
      </c:barChart>
      <c:catAx>
        <c:axId val="11932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59760"/>
        <c:crosses val="autoZero"/>
        <c:auto val="1"/>
        <c:lblAlgn val="r"/>
        <c:lblOffset val="100"/>
        <c:noMultiLvlLbl val="0"/>
      </c:catAx>
      <c:valAx>
        <c:axId val="119325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5347" cy="474208"/>
          </a:xfrm>
          <a:prstGeom prst="rect">
            <a:avLst/>
          </a:prstGeom>
        </p:spPr>
        <p:txBody>
          <a:bodyPr vert="horz" lIns="94932" tIns="47467" rIns="94932" bIns="4746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9182" y="0"/>
            <a:ext cx="3105347" cy="474208"/>
          </a:xfrm>
          <a:prstGeom prst="rect">
            <a:avLst/>
          </a:prstGeom>
        </p:spPr>
        <p:txBody>
          <a:bodyPr vert="horz" lIns="94932" tIns="47467" rIns="94932" bIns="47467" rtlCol="0"/>
          <a:lstStyle>
            <a:lvl1pPr algn="r">
              <a:defRPr sz="1200"/>
            </a:lvl1pPr>
          </a:lstStyle>
          <a:p>
            <a:fld id="{69A6AF00-8C50-486F-876A-3A9016D272B8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32" tIns="47467" rIns="94932" bIns="474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vert="horz" lIns="94932" tIns="47467" rIns="94932" bIns="4746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7134"/>
            <a:ext cx="3105347" cy="474207"/>
          </a:xfrm>
          <a:prstGeom prst="rect">
            <a:avLst/>
          </a:prstGeom>
        </p:spPr>
        <p:txBody>
          <a:bodyPr vert="horz" lIns="94932" tIns="47467" rIns="94932" bIns="4746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9182" y="8977134"/>
            <a:ext cx="3105347" cy="474207"/>
          </a:xfrm>
          <a:prstGeom prst="rect">
            <a:avLst/>
          </a:prstGeom>
        </p:spPr>
        <p:txBody>
          <a:bodyPr vert="horz" lIns="94932" tIns="47467" rIns="94932" bIns="47467" rtlCol="0" anchor="b"/>
          <a:lstStyle>
            <a:lvl1pPr algn="r">
              <a:defRPr sz="1200"/>
            </a:lvl1pPr>
          </a:lstStyle>
          <a:p>
            <a:fld id="{1A51EB46-3F39-4449-A33F-BB4EB324A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1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3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74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2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64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2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9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3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33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9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0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0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91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86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57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4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12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13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47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7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6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3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7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02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60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33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8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2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off-airport air cargo analysis assesses the reliance of off-airport industries in Tennessee on cargo that is transported through Tennessee airports and calculates the economic contributions of this air cargo to off-airport businesses on both the statewide and regional bases. This analysis does not include the impacts of on-airport air cargo jobs, which are covered by other components of the Economic Impact Study. Freight/cargo impacts also do not include pass-through cargo that does not interact with Tennessee’s 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7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96624-AB2B-483B-84C4-B24757992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99FA5-07A6-4088-9268-BEFE64731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E3692D-69E0-4956-9853-1ADA91DB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98869"/>
            <a:ext cx="11565922" cy="11554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56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CF0B9-C104-4B1B-8BEE-E8ACFB8D6E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C760C-4718-4F8C-A2F2-A46CB140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166" y="3519578"/>
            <a:ext cx="9080870" cy="2674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459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760C-4718-4F8C-A2F2-A46CB140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166" y="3519578"/>
            <a:ext cx="9080870" cy="2674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248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998B8F-2C77-4254-BB74-0FA2907C25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3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8151-E192-494B-A306-04EB6C8C7537}"/>
              </a:ext>
            </a:extLst>
          </p:cNvPr>
          <p:cNvSpPr/>
          <p:nvPr userDrawn="1"/>
        </p:nvSpPr>
        <p:spPr>
          <a:xfrm>
            <a:off x="0" y="1625139"/>
            <a:ext cx="12192000" cy="3607723"/>
          </a:xfrm>
          <a:prstGeom prst="rect">
            <a:avLst/>
          </a:prstGeom>
          <a:solidFill>
            <a:srgbClr val="1C2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9D7E88-8A23-4877-B2A8-B7C7BAC0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9403"/>
            <a:ext cx="5181600" cy="426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4263D38-170A-44B6-B1F4-F4B963124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9402"/>
            <a:ext cx="5181600" cy="42608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2F02-2308-4639-83C8-0557C4A35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E14CC6-176C-4B12-A29D-73BA0A6D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35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FBF6-8AE9-4F6C-B0DB-459918378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CD66FC5-BD9E-4EF9-BB17-AB2086BC0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2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E14CC6-176C-4B12-A29D-73BA0A6D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35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FBF6-8AE9-4F6C-B0DB-459918378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8F65-6763-4B94-90AD-807E5329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DD6C4-2646-4EA8-8A09-1D7D92106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0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52B5-A3BF-40B4-BFAF-E157F2B0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3A5FA-15C7-4B45-AA40-9B0238442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9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5177-DA9B-40B9-A62E-CBC10B5D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EEB28-5514-431A-8CCA-CF6E7169B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4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5FE3-F5F6-471E-9FCB-FDA064A9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DBDE3-D4BA-4067-85EA-23DCC0B28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99FA5-07A6-4088-9268-BEFE64731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7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407B5-64A6-4E54-AF1A-E55750DC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98869"/>
            <a:ext cx="11565922" cy="1155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69C41-E250-4811-8D10-3FD385FD2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3525"/>
            <a:ext cx="10515600" cy="428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26A1D-6E63-47A3-8F75-389A0EF57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10706" y="5873271"/>
            <a:ext cx="628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9" r:id="rId4"/>
    <p:sldLayoutId id="2147483662" r:id="rId5"/>
    <p:sldLayoutId id="2147483663" r:id="rId6"/>
    <p:sldLayoutId id="2147483664" r:id="rId7"/>
    <p:sldLayoutId id="2147483654" r:id="rId8"/>
    <p:sldLayoutId id="2147483655" r:id="rId9"/>
    <p:sldLayoutId id="2147483666" r:id="rId10"/>
    <p:sldLayoutId id="2147483665" r:id="rId11"/>
    <p:sldLayoutId id="2147483660" r:id="rId12"/>
    <p:sldLayoutId id="214748365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F312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98C7-A09F-41F6-AAC4-07C7EEEB728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96995" y="4166454"/>
            <a:ext cx="9144000" cy="1409351"/>
          </a:xfrm>
        </p:spPr>
        <p:txBody>
          <a:bodyPr/>
          <a:lstStyle/>
          <a:p>
            <a:pPr algn="ctr"/>
            <a:r>
              <a:rPr lang="en-US" sz="3500">
                <a:solidFill>
                  <a:srgbClr val="1E376D"/>
                </a:solidFill>
              </a:rPr>
              <a:t>Tennessee Aviation System Plan &amp; Economic Impact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987FC-CFC7-44C8-94B6-8C00F3CDCDD3}"/>
              </a:ext>
            </a:extLst>
          </p:cNvPr>
          <p:cNvSpPr txBox="1">
            <a:spLocks/>
          </p:cNvSpPr>
          <p:nvPr/>
        </p:nvSpPr>
        <p:spPr>
          <a:xfrm>
            <a:off x="90616" y="5428734"/>
            <a:ext cx="12010768" cy="739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>
                <a:solidFill>
                  <a:schemeClr val="bg1">
                    <a:lumMod val="75000"/>
                  </a:schemeClr>
                </a:solidFill>
              </a:rPr>
              <a:t>TDOT Aeronautics Division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A99E4-8ACF-4BAC-89D9-CC54605C2794}"/>
              </a:ext>
            </a:extLst>
          </p:cNvPr>
          <p:cNvSpPr txBox="1">
            <a:spLocks/>
          </p:cNvSpPr>
          <p:nvPr/>
        </p:nvSpPr>
        <p:spPr>
          <a:xfrm>
            <a:off x="0" y="6285470"/>
            <a:ext cx="12192000" cy="3318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TASP Advisory Committee Meeting  I  March 25, 2021</a:t>
            </a:r>
          </a:p>
        </p:txBody>
      </p:sp>
    </p:spTree>
    <p:extLst>
      <p:ext uri="{BB962C8B-B14F-4D97-AF65-F5344CB8AC3E}">
        <p14:creationId xmlns:p14="http://schemas.microsoft.com/office/powerpoint/2010/main" val="4237962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C286D-CD10-4702-BF9B-A6F0A67D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E8C10-02C6-4227-B056-D2ACF28F2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955E94-EE7F-4464-A13A-49CA74F04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8589" y="198438"/>
            <a:ext cx="8603411" cy="1155700"/>
          </a:xfrm>
        </p:spPr>
        <p:txBody>
          <a:bodyPr/>
          <a:lstStyle/>
          <a:p>
            <a:r>
              <a:rPr lang="en-US"/>
              <a:t>Region 1 Impacts</a:t>
            </a:r>
          </a:p>
        </p:txBody>
      </p:sp>
    </p:spTree>
    <p:extLst>
      <p:ext uri="{BB962C8B-B14F-4D97-AF65-F5344CB8AC3E}">
        <p14:creationId xmlns:p14="http://schemas.microsoft.com/office/powerpoint/2010/main" val="326702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672A2A-CA2C-42E7-9C52-EF1247E6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9CDC5-F6EC-4283-97DC-B1B0CB787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8059405-3836-4E77-8529-2A7F38D69AB3}"/>
              </a:ext>
            </a:extLst>
          </p:cNvPr>
          <p:cNvSpPr txBox="1">
            <a:spLocks/>
          </p:cNvSpPr>
          <p:nvPr/>
        </p:nvSpPr>
        <p:spPr>
          <a:xfrm>
            <a:off x="3588589" y="198438"/>
            <a:ext cx="8603411" cy="1155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Region 2 Impacts</a:t>
            </a:r>
          </a:p>
        </p:txBody>
      </p:sp>
    </p:spTree>
    <p:extLst>
      <p:ext uri="{BB962C8B-B14F-4D97-AF65-F5344CB8AC3E}">
        <p14:creationId xmlns:p14="http://schemas.microsoft.com/office/powerpoint/2010/main" val="280631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C6A41A4-5241-4A15-AB0A-13666D5E7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74C82-EBB3-421E-A7E7-0AAAE973AD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BFF882D-BDA6-451F-8F14-64CA2BD100BB}"/>
              </a:ext>
            </a:extLst>
          </p:cNvPr>
          <p:cNvSpPr txBox="1">
            <a:spLocks/>
          </p:cNvSpPr>
          <p:nvPr/>
        </p:nvSpPr>
        <p:spPr>
          <a:xfrm>
            <a:off x="3588589" y="198438"/>
            <a:ext cx="8603411" cy="1155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Region 3 Impacts</a:t>
            </a:r>
          </a:p>
        </p:txBody>
      </p:sp>
    </p:spTree>
    <p:extLst>
      <p:ext uri="{BB962C8B-B14F-4D97-AF65-F5344CB8AC3E}">
        <p14:creationId xmlns:p14="http://schemas.microsoft.com/office/powerpoint/2010/main" val="72583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F53DEF-F8C1-4C67-9D67-A439E8A9F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D6117-E131-4CCA-B660-5C890E715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49F418-CD3A-4B36-A1FC-9580439ED5F0}"/>
              </a:ext>
            </a:extLst>
          </p:cNvPr>
          <p:cNvSpPr txBox="1">
            <a:spLocks/>
          </p:cNvSpPr>
          <p:nvPr/>
        </p:nvSpPr>
        <p:spPr>
          <a:xfrm>
            <a:off x="3588589" y="198438"/>
            <a:ext cx="8603411" cy="1155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Region 4 Impacts</a:t>
            </a:r>
          </a:p>
        </p:txBody>
      </p:sp>
    </p:spTree>
    <p:extLst>
      <p:ext uri="{BB962C8B-B14F-4D97-AF65-F5344CB8AC3E}">
        <p14:creationId xmlns:p14="http://schemas.microsoft.com/office/powerpoint/2010/main" val="334932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4DE7-4CC1-4636-A4C4-7CDFE93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Executive </a:t>
            </a:r>
            <a:br>
              <a:rPr lang="en-US"/>
            </a:br>
            <a:r>
              <a:rPr lang="en-US"/>
              <a:t>Summary Brochure</a:t>
            </a:r>
          </a:p>
        </p:txBody>
      </p:sp>
      <p:pic>
        <p:nvPicPr>
          <p:cNvPr id="5" name="TASP-EX-Flip">
            <a:hlinkClick r:id="" action="ppaction://media"/>
            <a:extLst>
              <a:ext uri="{FF2B5EF4-FFF2-40B4-BE49-F238E27FC236}">
                <a16:creationId xmlns:a16="http://schemas.microsoft.com/office/drawing/2014/main" id="{76FE00AD-30B6-4AFD-80FD-FA4E0C397E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125" y="1604963"/>
            <a:ext cx="6888163" cy="43545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AFBFE-9A68-4720-A374-AD9CD94FA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025ADA0-B707-4071-929F-0240B3BAB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35" y="1725716"/>
            <a:ext cx="2450037" cy="317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8E474E4-094F-489A-B05D-2BE24EB7D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95" y="2710445"/>
            <a:ext cx="2449650" cy="317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C37154-902F-4EEE-A233-B891BED5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Deliverables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CEDE3F-005A-4C9F-859E-5740E1932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FB73D-807E-423F-B654-562B87EE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375" y="3701851"/>
            <a:ext cx="3915824" cy="2178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5AD17-F6AF-4C66-A8D8-67B338529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375" y="378312"/>
            <a:ext cx="3915824" cy="3170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C31C4E1-560C-4D32-9018-CA6E7A5D9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23" y="1731734"/>
            <a:ext cx="2336156" cy="3108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EE7B72-54BA-4C78-BAEE-459574541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1" y="2747042"/>
            <a:ext cx="2402391" cy="3108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81257-BB6A-4D75-AFB6-8D2BC614BCAC}"/>
              </a:ext>
            </a:extLst>
          </p:cNvPr>
          <p:cNvGrpSpPr/>
          <p:nvPr/>
        </p:nvGrpSpPr>
        <p:grpSpPr>
          <a:xfrm>
            <a:off x="5480420" y="6100463"/>
            <a:ext cx="4539885" cy="518906"/>
            <a:chOff x="6053352" y="6140225"/>
            <a:chExt cx="4539885" cy="5189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763822D-13F3-424D-8706-89192B7A24D6}"/>
                </a:ext>
              </a:extLst>
            </p:cNvPr>
            <p:cNvSpPr/>
            <p:nvPr/>
          </p:nvSpPr>
          <p:spPr>
            <a:xfrm>
              <a:off x="6053352" y="6140225"/>
              <a:ext cx="4539885" cy="518906"/>
            </a:xfrm>
            <a:prstGeom prst="roundRect">
              <a:avLst>
                <a:gd name="adj" fmla="val 50000"/>
              </a:avLst>
            </a:prstGeom>
            <a:solidFill>
              <a:srgbClr val="1C2E5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3E8F9D-D39B-4101-97D2-1BA47E9C353E}"/>
                </a:ext>
              </a:extLst>
            </p:cNvPr>
            <p:cNvSpPr/>
            <p:nvPr/>
          </p:nvSpPr>
          <p:spPr>
            <a:xfrm>
              <a:off x="6208629" y="6170910"/>
              <a:ext cx="4283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tasp2040.com/economic-impact-study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72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531AA7-50FE-4DEB-9C9E-1CA9D1BB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130" y="3429000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Existing System Performance and Future 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013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87E64C-A09D-4220-89E0-33892306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System Performance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2E1-DED3-4FBA-BC0D-52526A221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4513"/>
            <a:ext cx="10920663" cy="4355712"/>
          </a:xfrm>
        </p:spPr>
        <p:txBody>
          <a:bodyPr>
            <a:normAutofit/>
          </a:bodyPr>
          <a:lstStyle/>
          <a:p>
            <a:r>
              <a:rPr lang="en-US"/>
              <a:t>Determined by evaluating Performance Measures (PMs), System Indicators (SIs), and Facility and Service Objectives (FSOs)</a:t>
            </a:r>
          </a:p>
          <a:p>
            <a:r>
              <a:rPr lang="en-US"/>
              <a:t>Evaluated using data collected during the inventory process</a:t>
            </a:r>
          </a:p>
          <a:p>
            <a:r>
              <a:rPr lang="en-US"/>
              <a:t>The existing system performance helps TDOT understand how the system is meeting TASP Goals</a:t>
            </a:r>
          </a:p>
          <a:p>
            <a:r>
              <a:rPr lang="en-US"/>
              <a:t>Seeing gaps in existing system performance helps inform project recommendations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F44B-29AB-4883-B7A3-8B43EEA21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87E64C-A09D-4220-89E0-33892306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System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F44B-29AB-4883-B7A3-8B43EEA21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2E1-DED3-4FBA-BC0D-52526A2215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6076" y="1701321"/>
            <a:ext cx="10988408" cy="4354512"/>
          </a:xfrm>
        </p:spPr>
        <p:txBody>
          <a:bodyPr>
            <a:normAutofit/>
          </a:bodyPr>
          <a:lstStyle/>
          <a:p>
            <a:r>
              <a:rPr lang="en-US"/>
              <a:t>Determined by evaluating PMs against future performance targets</a:t>
            </a:r>
          </a:p>
          <a:p>
            <a:r>
              <a:rPr lang="en-US"/>
              <a:t>Mapping analysis PMs rely on gap analysis to determine future system performance</a:t>
            </a:r>
          </a:p>
          <a:p>
            <a:r>
              <a:rPr lang="en-US"/>
              <a:t>Most future performance targets aim to have all airports meet the performance measure</a:t>
            </a:r>
          </a:p>
          <a:p>
            <a:r>
              <a:rPr lang="en-US"/>
              <a:t>Airports that do not meet future performance targets will have a suggested project covered in the Cost Estimates task</a:t>
            </a:r>
          </a:p>
        </p:txBody>
      </p:sp>
    </p:spTree>
    <p:extLst>
      <p:ext uri="{BB962C8B-B14F-4D97-AF65-F5344CB8AC3E}">
        <p14:creationId xmlns:p14="http://schemas.microsoft.com/office/powerpoint/2010/main" val="376052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E305-67F3-49F7-91F0-ABACB9B2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36B74-67E9-4164-B27F-9D5227B81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922C76-0959-487F-9A71-57795252F680}"/>
              </a:ext>
            </a:extLst>
          </p:cNvPr>
          <p:cNvGrpSpPr/>
          <p:nvPr/>
        </p:nvGrpSpPr>
        <p:grpSpPr>
          <a:xfrm>
            <a:off x="1059765" y="1798642"/>
            <a:ext cx="10774272" cy="731520"/>
            <a:chOff x="1059765" y="1069480"/>
            <a:chExt cx="10774272" cy="731520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1909759E-49F6-4D61-A21A-1142793E0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1069480"/>
              <a:ext cx="731520" cy="731520"/>
            </a:xfrm>
            <a:prstGeom prst="rect">
              <a:avLst/>
            </a:prstGeom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9235675C-67D9-4142-BE60-A9324237B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1099837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#1 – Preserve Airport Infrastructure: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 and preserve existing airport infrastructure by prioritizing airport system needs.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C3E152-5A46-47A9-BA26-3FC686EF660F}"/>
              </a:ext>
            </a:extLst>
          </p:cNvPr>
          <p:cNvGrpSpPr/>
          <p:nvPr/>
        </p:nvGrpSpPr>
        <p:grpSpPr>
          <a:xfrm>
            <a:off x="1059765" y="2658575"/>
            <a:ext cx="10774272" cy="731520"/>
            <a:chOff x="1059765" y="2111703"/>
            <a:chExt cx="10774272" cy="73152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15C6AA7-1579-43E6-BA23-C1C71C50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2111703"/>
              <a:ext cx="731520" cy="731520"/>
            </a:xfrm>
            <a:prstGeom prst="rect">
              <a:avLst/>
            </a:prstGeom>
          </p:spPr>
        </p:pic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8DCCE4DD-ABE1-401C-916A-49E37C50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2137286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#2 – Transportation Options: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Provide an airport system with available and cost-efficient transportation options for moving people and freight.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F6A585-9C90-4AE5-B72A-0EBAA8019E60}"/>
              </a:ext>
            </a:extLst>
          </p:cNvPr>
          <p:cNvGrpSpPr/>
          <p:nvPr/>
        </p:nvGrpSpPr>
        <p:grpSpPr>
          <a:xfrm>
            <a:off x="1059765" y="3518508"/>
            <a:ext cx="10774272" cy="731520"/>
            <a:chOff x="1059765" y="3153926"/>
            <a:chExt cx="10774272" cy="731520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4690E09D-9951-4E03-8B41-F4B6034C8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3153926"/>
              <a:ext cx="731520" cy="731520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2AC188AF-D23F-46E1-9167-CCD735D4C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3181362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#3 – Safety and Security: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Improve the safety and security of airport system users.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251D34-D909-4F23-ADDF-A6CDF6783A5E}"/>
              </a:ext>
            </a:extLst>
          </p:cNvPr>
          <p:cNvGrpSpPr/>
          <p:nvPr/>
        </p:nvGrpSpPr>
        <p:grpSpPr>
          <a:xfrm>
            <a:off x="1059765" y="4378441"/>
            <a:ext cx="10774272" cy="731520"/>
            <a:chOff x="1059765" y="4196149"/>
            <a:chExt cx="10774272" cy="73152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234AF7E-0F2F-4134-8612-146F07A6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4196149"/>
              <a:ext cx="731520" cy="731520"/>
            </a:xfrm>
            <a:prstGeom prst="rect">
              <a:avLst/>
            </a:prstGeom>
          </p:spPr>
        </p:pic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9EC340D2-5CBC-4081-BF74-B7B534954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1" y="4226823"/>
              <a:ext cx="9832206" cy="436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#4 – Funding and Environment: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Maximize federal, state, and local resources to meet airport system needs and minimize environmental impacts.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3A81E3-FBA0-4970-A726-DAC85400495A}"/>
              </a:ext>
            </a:extLst>
          </p:cNvPr>
          <p:cNvGrpSpPr/>
          <p:nvPr/>
        </p:nvGrpSpPr>
        <p:grpSpPr>
          <a:xfrm>
            <a:off x="1059765" y="5238372"/>
            <a:ext cx="10774272" cy="731520"/>
            <a:chOff x="1059765" y="5238372"/>
            <a:chExt cx="10774272" cy="731520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8BC64EC-0F14-4FF3-868F-38C2114CF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5238372"/>
              <a:ext cx="731520" cy="731520"/>
            </a:xfrm>
            <a:prstGeom prst="rect">
              <a:avLst/>
            </a:prstGeom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7B8DCE4C-CEAD-4A53-B5C5-8D6F85290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5271649"/>
              <a:ext cx="10042752" cy="4413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#5 – Workforce and Economy: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Invest in the airport system and aviation workforce to support economic growth and competitiveness.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26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75061D-5C59-40DD-851E-5E77F8ADDF35}"/>
              </a:ext>
            </a:extLst>
          </p:cNvPr>
          <p:cNvSpPr txBox="1">
            <a:spLocks/>
          </p:cNvSpPr>
          <p:nvPr/>
        </p:nvSpPr>
        <p:spPr>
          <a:xfrm>
            <a:off x="-367455" y="315581"/>
            <a:ext cx="9080870" cy="9722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4CB339-1A23-40EA-8ADA-D9D4A41AC347}"/>
              </a:ext>
            </a:extLst>
          </p:cNvPr>
          <p:cNvSpPr txBox="1">
            <a:spLocks/>
          </p:cNvSpPr>
          <p:nvPr/>
        </p:nvSpPr>
        <p:spPr>
          <a:xfrm>
            <a:off x="4908884" y="2806467"/>
            <a:ext cx="7112450" cy="3487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Since we last met…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Project Update: Economic Impact Study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Project Update: Existing System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Performance and Future System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Performance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74637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4034219-32FD-4491-99FA-A41AF972A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07208"/>
              </p:ext>
            </p:extLst>
          </p:nvPr>
        </p:nvGraphicFramePr>
        <p:xfrm>
          <a:off x="1765262" y="1735101"/>
          <a:ext cx="8661475" cy="413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581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1266297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  <a:gridCol w="1289967">
                  <a:extLst>
                    <a:ext uri="{9D8B030D-6E8A-4147-A177-3AD203B41FA5}">
                      <a16:colId xmlns:a16="http://schemas.microsoft.com/office/drawing/2014/main" val="158363229"/>
                    </a:ext>
                  </a:extLst>
                </a:gridCol>
                <a:gridCol w="1730630">
                  <a:extLst>
                    <a:ext uri="{9D8B030D-6E8A-4147-A177-3AD203B41FA5}">
                      <a16:colId xmlns:a16="http://schemas.microsoft.com/office/drawing/2014/main" val="3732676947"/>
                    </a:ext>
                  </a:extLst>
                </a:gridCol>
              </a:tblGrid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Supporting Data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Preserve Airport 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Transportation Options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41892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Safety and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30131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Funding and Environment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63430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Workforce and Economy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42318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64E698F-ED33-478F-8A57-C52C241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PMs, SIs, and Supporting Data by Goal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FE720B-7713-444E-835A-F0C655D12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09E3415-2E38-4ABE-BD8B-7FCE0C6B9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2459181"/>
            <a:ext cx="548640" cy="5486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D4C2CDA-2BDC-44F9-9C60-42F8B94F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3143138"/>
            <a:ext cx="548640" cy="54864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11F2D59-2903-42AE-842C-AB62DE5C9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3849563"/>
            <a:ext cx="548640" cy="5486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5435DAA-5BBF-44D1-8560-B809CD1C6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4522500"/>
            <a:ext cx="548640" cy="548640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787E68CD-18DB-4031-AD01-E644329CD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5217471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3E9F3-09A9-4115-BBEC-F96E290A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#1 Performance Measure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932C55-EBFB-4450-9595-448E73A67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E1366-CDD0-4CC0-AC9C-20FFC778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14B735A0-B792-4C4B-B7B4-ADE7B957B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#1 – </a:t>
            </a: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Airport Infrastructure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and preserve existing airport infrastructure by pr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ioritizing airport system needs.</a:t>
            </a: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meeting the airport pavement management system (APMS) objective – Runways &gt; 65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A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951687"/>
              </p:ext>
            </p:extLst>
          </p:nvPr>
        </p:nvGraphicFramePr>
        <p:xfrm>
          <a:off x="4903917" y="3259118"/>
          <a:ext cx="6803136" cy="349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803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D1D27-D84E-4CC8-8156-1CAA8350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263037"/>
            <a:ext cx="11565922" cy="1155468"/>
          </a:xfrm>
        </p:spPr>
        <p:txBody>
          <a:bodyPr/>
          <a:lstStyle/>
          <a:p>
            <a:r>
              <a:rPr lang="en-US"/>
              <a:t>Goal #1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/>
              <a:t>Future System Performance </a:t>
            </a:r>
            <a:br>
              <a:rPr lang="en-US"/>
            </a:br>
            <a:r>
              <a:rPr lang="en-US"/>
              <a:t>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30804-944B-4092-9E72-7999692B1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99BE1-1FE7-4841-BA42-E8C9384F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5328842-4AD7-4EA7-B4C9-146CCBE6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#1 – </a:t>
            </a: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Airport Infrastructure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and preserve existing airport infrastructure by pr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ioritizing airport system needs.</a:t>
            </a: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meeting the airport pavement management system (APMS) objective – Runways &gt; 65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endParaRPr lang="en-US" sz="2000" i="1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B4A667-E052-4A24-9082-38ABB1DE2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210539"/>
              </p:ext>
            </p:extLst>
          </p:nvPr>
        </p:nvGraphicFramePr>
        <p:xfrm>
          <a:off x="1069361" y="3175447"/>
          <a:ext cx="10679352" cy="2914801"/>
        </p:xfrm>
        <a:graphic>
          <a:graphicData uri="http://schemas.openxmlformats.org/drawingml/2006/table">
            <a:tbl>
              <a:tblPr firstRow="1" firstCol="1" bandRow="1"/>
              <a:tblGrid>
                <a:gridCol w="2669838">
                  <a:extLst>
                    <a:ext uri="{9D8B030D-6E8A-4147-A177-3AD203B41FA5}">
                      <a16:colId xmlns:a16="http://schemas.microsoft.com/office/drawing/2014/main" val="2667142736"/>
                    </a:ext>
                  </a:extLst>
                </a:gridCol>
                <a:gridCol w="2144016">
                  <a:extLst>
                    <a:ext uri="{9D8B030D-6E8A-4147-A177-3AD203B41FA5}">
                      <a16:colId xmlns:a16="http://schemas.microsoft.com/office/drawing/2014/main" val="4278350475"/>
                    </a:ext>
                  </a:extLst>
                </a:gridCol>
                <a:gridCol w="2777706">
                  <a:extLst>
                    <a:ext uri="{9D8B030D-6E8A-4147-A177-3AD203B41FA5}">
                      <a16:colId xmlns:a16="http://schemas.microsoft.com/office/drawing/2014/main" val="692476064"/>
                    </a:ext>
                  </a:extLst>
                </a:gridCol>
                <a:gridCol w="3087792">
                  <a:extLst>
                    <a:ext uri="{9D8B030D-6E8A-4147-A177-3AD203B41FA5}">
                      <a16:colId xmlns:a16="http://schemas.microsoft.com/office/drawing/2014/main" val="2345305732"/>
                    </a:ext>
                  </a:extLst>
                </a:gridCol>
              </a:tblGrid>
              <a:tr h="1086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 Classification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Performance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Future Performance Targets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Airports Needed to </a:t>
                      </a:r>
                      <a:b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Meet Future System Performance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23193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Commercial Service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(67%)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(100%)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(33%)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75945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Service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(71%)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(100%)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(29%)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11781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Business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(80%)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(100%)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(20%)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45252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Service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(66%)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(100%)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(34%)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06300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Turf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Target Established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58601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Statewide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(69%)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(97%)</a:t>
                      </a:r>
                      <a:r>
                        <a:rPr lang="en-US" sz="20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(28%)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97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80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05827D-88EC-4A06-AAE4-C0056E3C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#2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/>
              <a:t>Performance Measure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2B24-BCEE-41EA-9DF0-F1F21679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2D408-C298-4CEF-B604-F2A3B482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A3A127F-3917-4DD6-92C2-1848D71BF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5"/>
            <a:ext cx="4737232" cy="26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#2 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Transportation Options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an airport system with available and cost-efficient transportation options for moving people and freight.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Measure: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of area and population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45-minute drive to any Tennessee commercial service airport.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80EC2-F8ED-4E46-B9AB-A72474D830DA}"/>
              </a:ext>
            </a:extLst>
          </p:cNvPr>
          <p:cNvSpPr txBox="1"/>
          <p:nvPr/>
        </p:nvSpPr>
        <p:spPr>
          <a:xfrm>
            <a:off x="1876019" y="4715141"/>
            <a:ext cx="3596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65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22 percent of Tennessee’s total land area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B6F046C-F206-49BC-AFB0-5D28FC3CC4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3"/>
          <a:stretch/>
        </p:blipFill>
        <p:spPr>
          <a:xfrm>
            <a:off x="6096001" y="1726498"/>
            <a:ext cx="6095998" cy="51315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6992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7B963-8EE3-43EE-9B4E-54AAB8117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3D03-406D-4EE5-9AB8-D09A4A6D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Percent of area and population within a 45-minute</a:t>
            </a:r>
            <a:br>
              <a:rPr lang="en-US" sz="3200">
                <a:cs typeface="Times New Roman" panose="02020603050405020304" pitchFamily="18" charset="0"/>
              </a:rPr>
            </a:br>
            <a:r>
              <a:rPr lang="en-US" sz="3200">
                <a:cs typeface="Times New Roman" panose="02020603050405020304" pitchFamily="18" charset="0"/>
              </a:rPr>
              <a:t> drive to any Tennessee commercial service airport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F56C-DA17-4BE6-A264-FD36F46FCB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/>
        </p:blipFill>
        <p:spPr>
          <a:xfrm>
            <a:off x="1494970" y="1669948"/>
            <a:ext cx="10068737" cy="504063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4649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D1D27-D84E-4CC8-8156-1CAA8350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263037"/>
            <a:ext cx="11565922" cy="1155468"/>
          </a:xfrm>
        </p:spPr>
        <p:txBody>
          <a:bodyPr/>
          <a:lstStyle/>
          <a:p>
            <a:r>
              <a:rPr lang="en-US"/>
              <a:t>Goal #2 Future System Performance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30804-944B-4092-9E72-7999692B1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66FC5-BD9E-4EF9-BB17-AB2086BC0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DBFD9-9DC5-4B16-AC62-DD12B3A6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8A02F00C-1B8F-4892-B4C3-F24D3383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5"/>
            <a:ext cx="4583352" cy="270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#2 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Transportation Options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an airport system with available and cost-efficient transportation options for moving people and freight.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Measure: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of area and population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45-minute drive to any Tennessee commercial service airport.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FC62D-07A8-40B6-AA6E-7C96146ADD6C}"/>
              </a:ext>
            </a:extLst>
          </p:cNvPr>
          <p:cNvSpPr txBox="1"/>
          <p:nvPr/>
        </p:nvSpPr>
        <p:spPr>
          <a:xfrm>
            <a:off x="1852234" y="4732394"/>
            <a:ext cx="390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1.6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four percent of Tennessee’s total land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E6CEE-87F0-4BBB-9C15-F78E445C5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/>
          <a:stretch/>
        </p:blipFill>
        <p:spPr>
          <a:xfrm rot="5400000">
            <a:off x="6570113" y="1244369"/>
            <a:ext cx="5137176" cy="61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7B963-8EE3-43EE-9B4E-54AAB8117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3D03-406D-4EE5-9AB8-D09A4A6D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Potential Future Commercial Service Airports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F56C-DA17-4BE6-A264-FD36F46FCB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" t="1625" r="573" b="963"/>
          <a:stretch/>
        </p:blipFill>
        <p:spPr>
          <a:xfrm>
            <a:off x="1502229" y="1673473"/>
            <a:ext cx="9158514" cy="493687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77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05827D-88EC-4A06-AAE4-C0056E3C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#2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/>
              <a:t>Performance Measure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2B24-BCEE-41EA-9DF0-F1F21679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2D408-C298-4CEF-B604-F2A3B482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A3A127F-3917-4DD6-92C2-1848D71BF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5"/>
            <a:ext cx="4737232" cy="26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#2 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Transportation Options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an airport system with available and cost-efficient transportation options for moving people and freight.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Measure: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of area and population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30-minute drive to any Tennessee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general aviation airport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80EC2-F8ED-4E46-B9AB-A72474D830DA}"/>
              </a:ext>
            </a:extLst>
          </p:cNvPr>
          <p:cNvSpPr txBox="1"/>
          <p:nvPr/>
        </p:nvSpPr>
        <p:spPr>
          <a:xfrm>
            <a:off x="1876019" y="4715141"/>
            <a:ext cx="3596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87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71 percent of Tennessee’s total land area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F046C-F206-49BC-AFB0-5D28FC3CC4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/>
          <a:stretch/>
        </p:blipFill>
        <p:spPr>
          <a:xfrm>
            <a:off x="6096000" y="1729075"/>
            <a:ext cx="6095998" cy="51289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4979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7B963-8EE3-43EE-9B4E-54AAB8117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3D03-406D-4EE5-9AB8-D09A4A6D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Percent of area and population within a 30-minute</a:t>
            </a:r>
            <a:br>
              <a:rPr lang="en-US" sz="3200">
                <a:cs typeface="Times New Roman" panose="02020603050405020304" pitchFamily="18" charset="0"/>
              </a:rPr>
            </a:br>
            <a:r>
              <a:rPr lang="en-US" sz="3200">
                <a:cs typeface="Times New Roman" panose="02020603050405020304" pitchFamily="18" charset="0"/>
              </a:rPr>
              <a:t> drive to any Tennessee general aviation airport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F56C-DA17-4BE6-A264-FD36F46FCB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264" r="462" b="1207"/>
          <a:stretch/>
        </p:blipFill>
        <p:spPr>
          <a:xfrm>
            <a:off x="1494066" y="1670505"/>
            <a:ext cx="9374686" cy="50400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0901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D1D27-D84E-4CC8-8156-1CAA8350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263037"/>
            <a:ext cx="11565922" cy="1155468"/>
          </a:xfrm>
        </p:spPr>
        <p:txBody>
          <a:bodyPr/>
          <a:lstStyle/>
          <a:p>
            <a:r>
              <a:rPr lang="en-US"/>
              <a:t>Goal #2 Future System Performance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30804-944B-4092-9E72-7999692B1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66FC5-BD9E-4EF9-BB17-AB2086BC0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DBFD9-9DC5-4B16-AC62-DD12B3A6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8A02F00C-1B8F-4892-B4C3-F24D3383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5"/>
            <a:ext cx="4583352" cy="270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#2 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Transportation Options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an airport system with available and cost-efficient transportation options for moving people and freight.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Measure: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of area and population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30-minute drive to any Tennessee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general aviation airport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FC62D-07A8-40B6-AA6E-7C96146ADD6C}"/>
              </a:ext>
            </a:extLst>
          </p:cNvPr>
          <p:cNvSpPr txBox="1"/>
          <p:nvPr/>
        </p:nvSpPr>
        <p:spPr>
          <a:xfrm>
            <a:off x="1852234" y="4732394"/>
            <a:ext cx="390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1.8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0.4 percent of Tennessee’s total land area</a:t>
            </a:r>
          </a:p>
        </p:txBody>
      </p:sp>
      <p:pic>
        <p:nvPicPr>
          <p:cNvPr id="8" name="Picture 7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6FEA11F0-32B8-487A-AEC0-FFD4179F7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8"/>
          <a:stretch/>
        </p:blipFill>
        <p:spPr>
          <a:xfrm rot="10800000">
            <a:off x="6096000" y="1741713"/>
            <a:ext cx="6095998" cy="51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61F73-46B2-4932-B58B-6B77F6F42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559" y="1293875"/>
            <a:ext cx="6215050" cy="379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A6B42-8DA3-4778-B497-836D6DE25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834" y="415635"/>
            <a:ext cx="3339403" cy="190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E632A-9751-441D-8C4D-69F60FA8E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19" y="415635"/>
            <a:ext cx="3353361" cy="1900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B66103-88C2-46BB-A5D5-4531138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Since we last met…</a:t>
            </a:r>
          </a:p>
        </p:txBody>
      </p:sp>
    </p:spTree>
    <p:extLst>
      <p:ext uri="{BB962C8B-B14F-4D97-AF65-F5344CB8AC3E}">
        <p14:creationId xmlns:p14="http://schemas.microsoft.com/office/powerpoint/2010/main" val="343220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7B963-8EE3-43EE-9B4E-54AAB8117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3D03-406D-4EE5-9AB8-D09A4A6D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Potential Future General Aviation Airports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F56C-DA17-4BE6-A264-FD36F46FCB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959" r="595" b="900"/>
          <a:stretch/>
        </p:blipFill>
        <p:spPr>
          <a:xfrm>
            <a:off x="1494969" y="1669948"/>
            <a:ext cx="9321543" cy="504063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6309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89B4-35F2-462F-8855-2B947F9E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#3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/>
              <a:t>Performance Measure Example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C5FA4-C4E9-4A40-9F2B-4F73C8045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9AFD86B-D44D-4373-8EAE-989D7A01F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031577"/>
              </p:ext>
            </p:extLst>
          </p:nvPr>
        </p:nvGraphicFramePr>
        <p:xfrm>
          <a:off x="4713407" y="3162866"/>
          <a:ext cx="6806767" cy="3496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B64D659-88A1-48AC-89CB-EE0CA3FE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1334A00-9B83-466F-BDB2-8E8D92823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#3 – Safety and Security: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the safety and security of airport system users.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that have adopted an emergency response and/or security plan.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9880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89B4-35F2-462F-8855-2B947F9E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263037"/>
            <a:ext cx="11565922" cy="1155468"/>
          </a:xfrm>
        </p:spPr>
        <p:txBody>
          <a:bodyPr/>
          <a:lstStyle/>
          <a:p>
            <a:r>
              <a:rPr lang="en-US"/>
              <a:t>Goal #3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/>
              <a:t>Future System Performance </a:t>
            </a:r>
            <a:br>
              <a:rPr lang="en-US"/>
            </a:br>
            <a:r>
              <a:rPr lang="en-US"/>
              <a:t>Example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C5FA4-C4E9-4A40-9F2B-4F73C8045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B64D659-88A1-48AC-89CB-EE0CA3FE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1334A00-9B83-466F-BDB2-8E8D92823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#3 – Safety and Security: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the safety and security of airport system users.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that have adopted an emergency response and/or security plan.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3BF400-1AEE-40BF-8D80-A03E983ED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351915"/>
              </p:ext>
            </p:extLst>
          </p:nvPr>
        </p:nvGraphicFramePr>
        <p:xfrm>
          <a:off x="858043" y="3223627"/>
          <a:ext cx="10679351" cy="2649644"/>
        </p:xfrm>
        <a:graphic>
          <a:graphicData uri="http://schemas.openxmlformats.org/drawingml/2006/table">
            <a:tbl>
              <a:tblPr firstRow="1" firstCol="1" bandRow="1"/>
              <a:tblGrid>
                <a:gridCol w="2669838">
                  <a:extLst>
                    <a:ext uri="{9D8B030D-6E8A-4147-A177-3AD203B41FA5}">
                      <a16:colId xmlns:a16="http://schemas.microsoft.com/office/drawing/2014/main" val="2635080060"/>
                    </a:ext>
                  </a:extLst>
                </a:gridCol>
                <a:gridCol w="2498639">
                  <a:extLst>
                    <a:ext uri="{9D8B030D-6E8A-4147-A177-3AD203B41FA5}">
                      <a16:colId xmlns:a16="http://schemas.microsoft.com/office/drawing/2014/main" val="2638358789"/>
                    </a:ext>
                  </a:extLst>
                </a:gridCol>
                <a:gridCol w="2841036">
                  <a:extLst>
                    <a:ext uri="{9D8B030D-6E8A-4147-A177-3AD203B41FA5}">
                      <a16:colId xmlns:a16="http://schemas.microsoft.com/office/drawing/2014/main" val="2297667865"/>
                    </a:ext>
                  </a:extLst>
                </a:gridCol>
                <a:gridCol w="2669838">
                  <a:extLst>
                    <a:ext uri="{9D8B030D-6E8A-4147-A177-3AD203B41FA5}">
                      <a16:colId xmlns:a16="http://schemas.microsoft.com/office/drawing/2014/main" val="3931429926"/>
                    </a:ext>
                  </a:extLst>
                </a:gridCol>
              </a:tblGrid>
              <a:tr h="8208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 Classification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Airports Meeting Objective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Proposed Future Performance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Airports Needed to Meet Performance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388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Commercial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(0%)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9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(82%)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(18%)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45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Business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(67%)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(33%)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974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(61%)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(39%)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573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Turf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Target Established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55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Statewide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(68%)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(97%)</a:t>
                      </a:r>
                      <a:r>
                        <a:rPr lang="en-US" sz="20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(29%)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38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53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DD3780E-F647-4B9B-83AA-036CC0D0D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36516"/>
              </p:ext>
            </p:extLst>
          </p:nvPr>
        </p:nvGraphicFramePr>
        <p:xfrm>
          <a:off x="4713407" y="3166123"/>
          <a:ext cx="6803136" cy="349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6C0F5A-E185-4425-9168-17E8691E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#4 Performance Measure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B082B-4721-4D72-8637-657EC4E3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E3B3F-8011-42F6-92E7-22360EF0A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0D35BBB7-740D-4F43-ABE5-45730A82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16" y="1729076"/>
            <a:ext cx="10365245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#4 – Funding and Environment: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Maximize federal, state, and local resources to meet airport system needs and minimize environmental impacts.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with airport included in local comprehensive and/or land use plan</a:t>
            </a:r>
            <a:r>
              <a:rPr lang="en-US" sz="1100" i="1">
                <a:solidFill>
                  <a:srgbClr val="59595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10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17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0F5A-E185-4425-9168-17E8691E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#4 Future System Performance </a:t>
            </a:r>
            <a:br>
              <a:rPr lang="en-US"/>
            </a:br>
            <a:r>
              <a:rPr lang="en-US"/>
              <a:t>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B082B-4721-4D72-8637-657EC4E38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E3B3F-8011-42F6-92E7-22360EF0A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0D35BBB7-740D-4F43-ABE5-45730A82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17" y="1729076"/>
            <a:ext cx="10150868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#4 – Funding and Environment: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Maximize federal, state, and local resources to meet airport system needs and minimize environmental impacts.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with airport included in local comprehensive and/or land use plan</a:t>
            </a:r>
            <a:r>
              <a:rPr lang="en-US" sz="1100" i="1">
                <a:solidFill>
                  <a:srgbClr val="59595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10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EA1079-9F6F-4146-B9EF-83ABC5B68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97985"/>
              </p:ext>
            </p:extLst>
          </p:nvPr>
        </p:nvGraphicFramePr>
        <p:xfrm>
          <a:off x="858043" y="3223627"/>
          <a:ext cx="10679351" cy="2649644"/>
        </p:xfrm>
        <a:graphic>
          <a:graphicData uri="http://schemas.openxmlformats.org/drawingml/2006/table">
            <a:tbl>
              <a:tblPr firstRow="1" firstCol="1" bandRow="1"/>
              <a:tblGrid>
                <a:gridCol w="2669838">
                  <a:extLst>
                    <a:ext uri="{9D8B030D-6E8A-4147-A177-3AD203B41FA5}">
                      <a16:colId xmlns:a16="http://schemas.microsoft.com/office/drawing/2014/main" val="2635080060"/>
                    </a:ext>
                  </a:extLst>
                </a:gridCol>
                <a:gridCol w="2498639">
                  <a:extLst>
                    <a:ext uri="{9D8B030D-6E8A-4147-A177-3AD203B41FA5}">
                      <a16:colId xmlns:a16="http://schemas.microsoft.com/office/drawing/2014/main" val="2638358789"/>
                    </a:ext>
                  </a:extLst>
                </a:gridCol>
                <a:gridCol w="2841036">
                  <a:extLst>
                    <a:ext uri="{9D8B030D-6E8A-4147-A177-3AD203B41FA5}">
                      <a16:colId xmlns:a16="http://schemas.microsoft.com/office/drawing/2014/main" val="2297667865"/>
                    </a:ext>
                  </a:extLst>
                </a:gridCol>
                <a:gridCol w="2669838">
                  <a:extLst>
                    <a:ext uri="{9D8B030D-6E8A-4147-A177-3AD203B41FA5}">
                      <a16:colId xmlns:a16="http://schemas.microsoft.com/office/drawing/2014/main" val="3931429926"/>
                    </a:ext>
                  </a:extLst>
                </a:gridCol>
              </a:tblGrid>
              <a:tr h="8208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 Classification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Airports Meeting Objective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Proposed Future Performance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Airports Needed to Meet Performance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388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Commercial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(67%)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(33%)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9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(47%)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(53%)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45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Business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(7%)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(93%)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974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Service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(18%)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(82%)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573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Turf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(0%)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55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Statewide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(26%)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 (100%)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(74%)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38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026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4F4DA-1725-4CD4-A07E-D12EE526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#5 Performance Measure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3DC2-290F-4208-9F13-E0D245082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1910DB-466D-4BC2-BF4E-84D59121B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963EE2C-96DB-4743-9A2A-234E125DA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16" y="1729075"/>
            <a:ext cx="3904181" cy="394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#5 – Workforce and Economy: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 in the airport system and aviation workforce to support economic growth and competitiveness.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Population and area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45-minute drive time of an airport meeting business aircraft needs.</a:t>
            </a:r>
            <a:endParaRPr lang="en-US" sz="110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B76DF-E72E-411D-8045-DB6EC68E2C28}"/>
              </a:ext>
            </a:extLst>
          </p:cNvPr>
          <p:cNvSpPr txBox="1"/>
          <p:nvPr/>
        </p:nvSpPr>
        <p:spPr>
          <a:xfrm>
            <a:off x="1852234" y="4727479"/>
            <a:ext cx="390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91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65 percent of Tennessee’s total land area</a:t>
            </a:r>
          </a:p>
        </p:txBody>
      </p:sp>
      <p:pic>
        <p:nvPicPr>
          <p:cNvPr id="5" name="Picture 4" descr="A picture containing sky, outdoor, grass, way&#10;&#10;Description automatically generated">
            <a:extLst>
              <a:ext uri="{FF2B5EF4-FFF2-40B4-BE49-F238E27FC236}">
                <a16:creationId xmlns:a16="http://schemas.microsoft.com/office/drawing/2014/main" id="{B6393A47-1BBF-4254-A2E0-37A6F2797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/>
          <a:stretch/>
        </p:blipFill>
        <p:spPr>
          <a:xfrm>
            <a:off x="6096000" y="1706553"/>
            <a:ext cx="6096000" cy="51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3DC2-290F-4208-9F13-E0D245082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E4F4DA-1725-4CD4-A07E-D12EE526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Population and area within a 45-minute drive time </a:t>
            </a:r>
            <a:br>
              <a:rPr lang="en-US" sz="3200">
                <a:cs typeface="Times New Roman" panose="02020603050405020304" pitchFamily="18" charset="0"/>
              </a:rPr>
            </a:br>
            <a:r>
              <a:rPr lang="en-US" sz="3200">
                <a:cs typeface="Times New Roman" panose="02020603050405020304" pitchFamily="18" charset="0"/>
              </a:rPr>
              <a:t>of an airport meeting business aircraft needs</a:t>
            </a:r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33EA2-5B7B-4BEA-98C5-CE41DFB60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3162" r="450" b="1414"/>
          <a:stretch/>
        </p:blipFill>
        <p:spPr>
          <a:xfrm>
            <a:off x="1254116" y="1583094"/>
            <a:ext cx="9683768" cy="5076037"/>
          </a:xfrm>
          <a:prstGeom prst="rect">
            <a:avLst/>
          </a:prstGeom>
          <a:ln w="38100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82318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4F4DA-1725-4CD4-A07E-D12EE526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#5 Future System Performance </a:t>
            </a:r>
            <a:br>
              <a:rPr lang="en-US"/>
            </a:br>
            <a:r>
              <a:rPr lang="en-US"/>
              <a:t>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3DC2-290F-4208-9F13-E0D245082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1910DB-466D-4BC2-BF4E-84D59121B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ellipse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963EE2C-96DB-4743-9A2A-234E125DA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17" y="1729076"/>
            <a:ext cx="416966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#5 – Workforce and Economy: 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 in the airport system and aviation workforce to support economic growth and competitiveness.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Measure: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Population and area within a </a:t>
            </a:r>
            <a:b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45-minute drive time of an airport meeting business aircraft needs.</a:t>
            </a:r>
            <a:endParaRPr lang="en-US" sz="110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E99F0-595E-4E3A-AAB7-D824BC000C10}"/>
              </a:ext>
            </a:extLst>
          </p:cNvPr>
          <p:cNvSpPr txBox="1"/>
          <p:nvPr/>
        </p:nvSpPr>
        <p:spPr>
          <a:xfrm>
            <a:off x="1833462" y="4732394"/>
            <a:ext cx="390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2.2 percent of Tennessee’s population </a:t>
            </a:r>
          </a:p>
          <a:p>
            <a:pPr marL="342900" indent="-342900">
              <a:buClr>
                <a:srgbClr val="EF3125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Times New Roman" panose="02020603050405020304" pitchFamily="18" charset="0"/>
              </a:rPr>
              <a:t>Additional 4.4 percent of Tennessee’s total land area</a:t>
            </a:r>
          </a:p>
        </p:txBody>
      </p:sp>
      <p:pic>
        <p:nvPicPr>
          <p:cNvPr id="5" name="Picture 4" descr="A picture containing grass, outdoor, field, megalith&#10;&#10;Description automatically generated">
            <a:extLst>
              <a:ext uri="{FF2B5EF4-FFF2-40B4-BE49-F238E27FC236}">
                <a16:creationId xmlns:a16="http://schemas.microsoft.com/office/drawing/2014/main" id="{3B1D563F-8013-4542-A0A1-CCEFA473B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8"/>
          <a:stretch/>
        </p:blipFill>
        <p:spPr>
          <a:xfrm>
            <a:off x="5792976" y="1701042"/>
            <a:ext cx="6399022" cy="517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31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3DC2-290F-4208-9F13-E0D245082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E4F4DA-1725-4CD4-A07E-D12EE526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Times New Roman" panose="02020603050405020304" pitchFamily="18" charset="0"/>
              </a:rPr>
              <a:t>Potential Future Airports Meeting Business </a:t>
            </a:r>
            <a:br>
              <a:rPr lang="en-US" sz="3200">
                <a:cs typeface="Times New Roman" panose="02020603050405020304" pitchFamily="18" charset="0"/>
              </a:rPr>
            </a:br>
            <a:r>
              <a:rPr lang="en-US" sz="3200">
                <a:cs typeface="Times New Roman" panose="02020603050405020304" pitchFamily="18" charset="0"/>
              </a:rPr>
              <a:t>Aircraft Needs</a:t>
            </a:r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33EA2-5B7B-4BEA-98C5-CE41DFB60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095" y="1583094"/>
            <a:ext cx="9187809" cy="5076037"/>
          </a:xfrm>
          <a:prstGeom prst="rect">
            <a:avLst/>
          </a:prstGeom>
          <a:ln w="38100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51558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C43190D-608B-4682-AD9E-985C9396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130" y="3519578"/>
            <a:ext cx="9080870" cy="2674972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5904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366C-4BCB-46B2-937B-9145ED2C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TASP Process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6D70510-97AA-4B84-9772-46448F9A2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4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FAE046D-63D5-4BAA-820A-D83EE5511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184" y="1550239"/>
            <a:ext cx="7412298" cy="52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2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E8C2-615C-406A-97A0-408BBC3F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013E-C4A1-457D-A6E1-B0A421B373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3600" b="1">
                <a:solidFill>
                  <a:srgbClr val="EF3125"/>
                </a:solidFill>
              </a:rPr>
              <a:t>Evan Lester</a:t>
            </a:r>
          </a:p>
          <a:p>
            <a:pPr marL="0" lv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b="1"/>
              <a:t>TDOT Aeronautics Division Project Manager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615.361.8016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Evan.Lester@tn.gov</a:t>
            </a: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51670-B8AF-465A-B78A-81AF2C8FC8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3600" b="1">
                <a:solidFill>
                  <a:srgbClr val="EF3125"/>
                </a:solidFill>
              </a:rPr>
              <a:t>Zach DeVeau 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b="1"/>
              <a:t>Kimley-Horn </a:t>
            </a:r>
            <a:br>
              <a:rPr lang="en-US" b="1"/>
            </a:br>
            <a:r>
              <a:rPr lang="en-US" b="1"/>
              <a:t>Project Manager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850.553.3530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Zach.DeVeau@kimley-horn.com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F8506-B664-4650-9B20-07C60AA35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3B3F3-7F2B-43D7-96D7-7D8412C5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84FB8-DF12-46EC-800D-C854DF841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BDF91-F87B-4056-B998-B4B883A3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69" y="2324965"/>
            <a:ext cx="11375662" cy="23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07B02-3551-4BC5-98F8-59E1342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709" y="3429000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Economic Impact Study</a:t>
            </a:r>
          </a:p>
        </p:txBody>
      </p:sp>
    </p:spTree>
    <p:extLst>
      <p:ext uri="{BB962C8B-B14F-4D97-AF65-F5344CB8AC3E}">
        <p14:creationId xmlns:p14="http://schemas.microsoft.com/office/powerpoint/2010/main" val="282028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764EAA-0BCF-4748-AF9F-45314AF7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263037"/>
            <a:ext cx="11565922" cy="1155468"/>
          </a:xfrm>
        </p:spPr>
        <p:txBody>
          <a:bodyPr/>
          <a:lstStyle/>
          <a:p>
            <a:r>
              <a:rPr lang="en-US"/>
              <a:t>Statewide Aviation Economic Impact </a:t>
            </a:r>
            <a:br>
              <a:rPr lang="en-US"/>
            </a:br>
            <a:r>
              <a:rPr lang="en-US"/>
              <a:t>Study Findings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4A9CF-95AD-472A-A1EC-621BBC51B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3E39D-2A2C-4E0E-AC0E-ADBCE56A3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404" y="1751528"/>
            <a:ext cx="12367405" cy="44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4C60-DF4A-4881-A925-6D9D9F5B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Statewide Aviation Economic Impact </a:t>
            </a:r>
            <a:br>
              <a:rPr lang="en-US"/>
            </a:br>
            <a:r>
              <a:rPr lang="en-US"/>
              <a:t>Study Findings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F8249-04C1-4E9A-9834-B28BB26BA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792E7F-7C1A-49A7-934A-81168306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506" y="1927017"/>
            <a:ext cx="10334987" cy="342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4623-DADC-4785-A098-A3138A8F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Statewide Aviation Economic Impact </a:t>
            </a:r>
            <a:br>
              <a:rPr lang="en-US"/>
            </a:br>
            <a:r>
              <a:rPr lang="en-US"/>
              <a:t>Study Findings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D47C6-D02D-4EC7-BCCB-B70C37858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CE8A1-DD71-48AA-A483-33FD82A7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604" y="1675591"/>
            <a:ext cx="7731924" cy="4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0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81a52b0-d0f4-44f0-98bb-0d102f5fd161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D5F7605EF7E4D82A6466E38CC60DA" ma:contentTypeVersion="16" ma:contentTypeDescription="Create a new document." ma:contentTypeScope="" ma:versionID="c6025546e65faac5314b4bc165f09794">
  <xsd:schema xmlns:xsd="http://www.w3.org/2001/XMLSchema" xmlns:xs="http://www.w3.org/2001/XMLSchema" xmlns:p="http://schemas.microsoft.com/office/2006/metadata/properties" xmlns:ns3="c18e8617-fc0f-4dda-a87a-c0ec120ddf92" xmlns:ns4="52860726-b653-4eba-8fc1-cfbf91000526" xmlns:ns5="b2e1dacc-c954-4408-aa44-64ef90b7ce3a" targetNamespace="http://schemas.microsoft.com/office/2006/metadata/properties" ma:root="true" ma:fieldsID="126a7d4b32c21352fb4531d3ce4c6505" ns3:_="" ns4:_="" ns5:_="">
    <xsd:import namespace="c18e8617-fc0f-4dda-a87a-c0ec120ddf92"/>
    <xsd:import namespace="52860726-b653-4eba-8fc1-cfbf91000526"/>
    <xsd:import namespace="b2e1dacc-c954-4408-aa44-64ef90b7ce3a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5:SharedWithUsers" minOccurs="0"/>
                <xsd:element ref="ns5:SharedWithDetails" minOccurs="0"/>
                <xsd:element ref="ns5:SharingHintHash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60726-b653-4eba-8fc1-cfbf910005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1dacc-c954-4408-aa44-64ef90b7ce3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B6DC10-681A-4D12-AF4A-B362FC38E7F6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E1A8E21-2688-4E60-B388-FFCB972B00AF}">
  <ds:schemaRefs>
    <ds:schemaRef ds:uri="52860726-b653-4eba-8fc1-cfbf91000526"/>
    <ds:schemaRef ds:uri="b2e1dacc-c954-4408-aa44-64ef90b7ce3a"/>
    <ds:schemaRef ds:uri="c18e8617-fc0f-4dda-a87a-c0ec120ddf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ED9E04-DB13-4A8A-AC45-4F087BAFBAE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957C2A-AD90-4C18-8644-803D3554661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05D59F5E-271F-447C-A22D-15008E4D3D90}">
  <ds:schemaRefs>
    <ds:schemaRef ds:uri="52860726-b653-4eba-8fc1-cfbf91000526"/>
    <ds:schemaRef ds:uri="b2e1dacc-c954-4408-aa44-64ef90b7ce3a"/>
    <ds:schemaRef ds:uri="c18e8617-fc0f-4dda-a87a-c0ec120ddf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40</Slides>
  <Notes>40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Tennessee Aviation System Plan &amp; Economic Impact Study</vt:lpstr>
      <vt:lpstr>PowerPoint Presentation</vt:lpstr>
      <vt:lpstr>Since we last met…</vt:lpstr>
      <vt:lpstr>TASP Process</vt:lpstr>
      <vt:lpstr>Economic Impact Study Process</vt:lpstr>
      <vt:lpstr>Project Update:  Economic Impact Study</vt:lpstr>
      <vt:lpstr>Statewide Aviation Economic Impact  Study Findings</vt:lpstr>
      <vt:lpstr>Statewide Aviation Economic Impact  Study Findings</vt:lpstr>
      <vt:lpstr>Statewide Aviation Economic Impact  Study Findings</vt:lpstr>
      <vt:lpstr>Region 1 Impacts</vt:lpstr>
      <vt:lpstr>PowerPoint Presentation</vt:lpstr>
      <vt:lpstr>PowerPoint Presentation</vt:lpstr>
      <vt:lpstr>PowerPoint Presentation</vt:lpstr>
      <vt:lpstr>Economic Impact Study Executive  Summary Brochure</vt:lpstr>
      <vt:lpstr>Other Deliverables</vt:lpstr>
      <vt:lpstr>Project Update:  Existing System Performance and Future System Performance</vt:lpstr>
      <vt:lpstr>Existing System Performance</vt:lpstr>
      <vt:lpstr>Future System Performance</vt:lpstr>
      <vt:lpstr>Goals</vt:lpstr>
      <vt:lpstr>PMs, SIs, and Supporting Data by Goal</vt:lpstr>
      <vt:lpstr>Goal #1 Performance Measure Example</vt:lpstr>
      <vt:lpstr>Goal #1 Future System Performance  Example</vt:lpstr>
      <vt:lpstr>Goal #2 Performance Measure</vt:lpstr>
      <vt:lpstr>Percent of area and population within a 45-minute  drive to any Tennessee commercial service airport</vt:lpstr>
      <vt:lpstr>Goal #2 Future System Performance </vt:lpstr>
      <vt:lpstr>Potential Future Commercial Service Airports</vt:lpstr>
      <vt:lpstr>Goal #2 Performance Measure</vt:lpstr>
      <vt:lpstr>Percent of area and population within a 30-minute  drive to any Tennessee general aviation airport</vt:lpstr>
      <vt:lpstr>Goal #2 Future System Performance </vt:lpstr>
      <vt:lpstr>Potential Future General Aviation Airports</vt:lpstr>
      <vt:lpstr>Goal #3 Performance Measure Example</vt:lpstr>
      <vt:lpstr>Goal #3 Future System Performance  Example</vt:lpstr>
      <vt:lpstr>Goal #4 Performance Measure Example</vt:lpstr>
      <vt:lpstr>Goal #4 Future System Performance  Example</vt:lpstr>
      <vt:lpstr>Goal #5 Performance Measure</vt:lpstr>
      <vt:lpstr>Population and area within a 45-minute drive time  of an airport meeting business aircraft needs</vt:lpstr>
      <vt:lpstr>Goal #5 Future System Performance  Example</vt:lpstr>
      <vt:lpstr>Potential Future Airports Meeting Business  Aircraft Needs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Tennessee Aviation System Plan &amp; Economic Impact Study</dc:title>
  <dc:creator>Filaroski, Taylor</dc:creator>
  <cp:revision>1</cp:revision>
  <cp:lastPrinted>2021-03-25T15:47:07Z</cp:lastPrinted>
  <dcterms:created xsi:type="dcterms:W3CDTF">2020-11-18T01:53:46Z</dcterms:created>
  <dcterms:modified xsi:type="dcterms:W3CDTF">2021-03-25T17:43:19Z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0x01010033CD5F7605EF7E4D82A6466E38CC60DA</vt:lpwstr>
  </property>
</Properties>
</file>