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C69FE4-157E-454B-9A2E-D2EAAAC70290}" v="4" dt="2021-04-21T00:02:42.9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6AB4B334-C8D2-45BE-9117-B34246B28503}"/>
    <pc:docChg chg="custSel delSld modSld">
      <pc:chgData name="Beem, Corinn" userId="c940195d-46ad-491a-b089-963483842aae" providerId="ADAL" clId="{6AB4B334-C8D2-45BE-9117-B34246B28503}" dt="2021-04-16T20:06:48.617" v="238" actId="20577"/>
      <pc:docMkLst>
        <pc:docMk/>
      </pc:docMkLst>
      <pc:sldChg chg="delSp modSp mod modNotesTx">
        <pc:chgData name="Beem, Corinn" userId="c940195d-46ad-491a-b089-963483842aae" providerId="ADAL" clId="{6AB4B334-C8D2-45BE-9117-B34246B28503}" dt="2021-04-16T20:04:12.527" v="108" actId="20577"/>
        <pc:sldMkLst>
          <pc:docMk/>
          <pc:sldMk cId="3309063412" sldId="503"/>
        </pc:sldMkLst>
        <pc:spChg chg="mod">
          <ac:chgData name="Beem, Corinn" userId="c940195d-46ad-491a-b089-963483842aae" providerId="ADAL" clId="{6AB4B334-C8D2-45BE-9117-B34246B28503}" dt="2021-04-08T22:18:59.152" v="5"/>
          <ac:spMkLst>
            <pc:docMk/>
            <pc:sldMk cId="3309063412" sldId="503"/>
            <ac:spMk id="2" creationId="{B6B9F291-16BF-4C3F-83DE-B220C1AF1282}"/>
          </ac:spMkLst>
        </pc:spChg>
        <pc:spChg chg="del">
          <ac:chgData name="Beem, Corinn" userId="c940195d-46ad-491a-b089-963483842aae" providerId="ADAL" clId="{6AB4B334-C8D2-45BE-9117-B34246B28503}" dt="2021-04-16T20:03:01.526" v="73" actId="478"/>
          <ac:spMkLst>
            <pc:docMk/>
            <pc:sldMk cId="3309063412" sldId="503"/>
            <ac:spMk id="6" creationId="{7027257B-4FDA-4D5E-B242-50F7A10EADD1}"/>
          </ac:spMkLst>
        </pc:spChg>
        <pc:graphicFrameChg chg="mod modGraphic">
          <ac:chgData name="Beem, Corinn" userId="c940195d-46ad-491a-b089-963483842aae" providerId="ADAL" clId="{6AB4B334-C8D2-45BE-9117-B34246B28503}" dt="2021-04-16T20:04:08.181" v="104" actId="20577"/>
          <ac:graphicFrameMkLst>
            <pc:docMk/>
            <pc:sldMk cId="3309063412" sldId="503"/>
            <ac:graphicFrameMk id="11" creationId="{6C56D1D6-488A-4DEE-9C76-04F8A27EB7CE}"/>
          </ac:graphicFrameMkLst>
        </pc:graphicFrameChg>
        <pc:picChg chg="mod">
          <ac:chgData name="Beem, Corinn" userId="c940195d-46ad-491a-b089-963483842aae" providerId="ADAL" clId="{6AB4B334-C8D2-45BE-9117-B34246B28503}" dt="2021-04-16T20:03:05.913" v="75" actId="1076"/>
          <ac:picMkLst>
            <pc:docMk/>
            <pc:sldMk cId="3309063412" sldId="503"/>
            <ac:picMk id="8" creationId="{F8F27182-7EFD-4D81-A5E7-E5E2B2A55D38}"/>
          </ac:picMkLst>
        </pc:picChg>
      </pc:sldChg>
      <pc:sldChg chg="delSp modSp mod modNotesTx">
        <pc:chgData name="Beem, Corinn" userId="c940195d-46ad-491a-b089-963483842aae" providerId="ADAL" clId="{6AB4B334-C8D2-45BE-9117-B34246B28503}" dt="2021-04-16T20:04:58.481" v="154" actId="113"/>
        <pc:sldMkLst>
          <pc:docMk/>
          <pc:sldMk cId="4020193246" sldId="504"/>
        </pc:sldMkLst>
        <pc:spChg chg="mod">
          <ac:chgData name="Beem, Corinn" userId="c940195d-46ad-491a-b089-963483842aae" providerId="ADAL" clId="{6AB4B334-C8D2-45BE-9117-B34246B28503}" dt="2021-04-08T22:19:11.483" v="8"/>
          <ac:spMkLst>
            <pc:docMk/>
            <pc:sldMk cId="4020193246" sldId="504"/>
            <ac:spMk id="2" creationId="{B6B9F291-16BF-4C3F-83DE-B220C1AF1282}"/>
          </ac:spMkLst>
        </pc:spChg>
        <pc:spChg chg="del">
          <ac:chgData name="Beem, Corinn" userId="c940195d-46ad-491a-b089-963483842aae" providerId="ADAL" clId="{6AB4B334-C8D2-45BE-9117-B34246B28503}" dt="2021-04-16T20:03:18.367" v="80" actId="478"/>
          <ac:spMkLst>
            <pc:docMk/>
            <pc:sldMk cId="4020193246" sldId="504"/>
            <ac:spMk id="13" creationId="{7C7FFC2C-F58B-47EB-A1E1-BAECCAC1B2D6}"/>
          </ac:spMkLst>
        </pc:spChg>
        <pc:graphicFrameChg chg="mod modGraphic">
          <ac:chgData name="Beem, Corinn" userId="c940195d-46ad-491a-b089-963483842aae" providerId="ADAL" clId="{6AB4B334-C8D2-45BE-9117-B34246B28503}" dt="2021-04-16T20:04:45.477" v="148" actId="20577"/>
          <ac:graphicFrameMkLst>
            <pc:docMk/>
            <pc:sldMk cId="4020193246" sldId="504"/>
            <ac:graphicFrameMk id="15" creationId="{0A1B2E9B-FDFF-4E1D-9D3B-379C0132C634}"/>
          </ac:graphicFrameMkLst>
        </pc:graphicFrameChg>
        <pc:picChg chg="mod">
          <ac:chgData name="Beem, Corinn" userId="c940195d-46ad-491a-b089-963483842aae" providerId="ADAL" clId="{6AB4B334-C8D2-45BE-9117-B34246B28503}" dt="2021-04-16T20:03:23.832" v="83" actId="1076"/>
          <ac:picMkLst>
            <pc:docMk/>
            <pc:sldMk cId="4020193246" sldId="504"/>
            <ac:picMk id="7" creationId="{EDD78377-E551-4DBB-BD2C-D63A8DA474F9}"/>
          </ac:picMkLst>
        </pc:picChg>
      </pc:sldChg>
      <pc:sldChg chg="delSp modSp mod modNotesTx">
        <pc:chgData name="Beem, Corinn" userId="c940195d-46ad-491a-b089-963483842aae" providerId="ADAL" clId="{6AB4B334-C8D2-45BE-9117-B34246B28503}" dt="2021-04-16T20:05:51.712" v="191" actId="20577"/>
        <pc:sldMkLst>
          <pc:docMk/>
          <pc:sldMk cId="902281997" sldId="505"/>
        </pc:sldMkLst>
        <pc:spChg chg="mod">
          <ac:chgData name="Beem, Corinn" userId="c940195d-46ad-491a-b089-963483842aae" providerId="ADAL" clId="{6AB4B334-C8D2-45BE-9117-B34246B28503}" dt="2021-04-08T22:19:19.904" v="12"/>
          <ac:spMkLst>
            <pc:docMk/>
            <pc:sldMk cId="902281997" sldId="505"/>
            <ac:spMk id="2" creationId="{B6B9F291-16BF-4C3F-83DE-B220C1AF1282}"/>
          </ac:spMkLst>
        </pc:spChg>
        <pc:spChg chg="del">
          <ac:chgData name="Beem, Corinn" userId="c940195d-46ad-491a-b089-963483842aae" providerId="ADAL" clId="{6AB4B334-C8D2-45BE-9117-B34246B28503}" dt="2021-04-16T20:03:34.102" v="88" actId="478"/>
          <ac:spMkLst>
            <pc:docMk/>
            <pc:sldMk cId="902281997" sldId="505"/>
            <ac:spMk id="12" creationId="{EDA7E727-9C9E-4D55-9990-8176FBF51CA0}"/>
          </ac:spMkLst>
        </pc:spChg>
        <pc:graphicFrameChg chg="mod modGraphic">
          <ac:chgData name="Beem, Corinn" userId="c940195d-46ad-491a-b089-963483842aae" providerId="ADAL" clId="{6AB4B334-C8D2-45BE-9117-B34246B28503}" dt="2021-04-16T20:05:38.415" v="190" actId="20577"/>
          <ac:graphicFrameMkLst>
            <pc:docMk/>
            <pc:sldMk cId="902281997" sldId="505"/>
            <ac:graphicFrameMk id="11" creationId="{9F149903-9EB5-4E54-9AC5-7F449BB7E1D0}"/>
          </ac:graphicFrameMkLst>
        </pc:graphicFrameChg>
        <pc:picChg chg="mod">
          <ac:chgData name="Beem, Corinn" userId="c940195d-46ad-491a-b089-963483842aae" providerId="ADAL" clId="{6AB4B334-C8D2-45BE-9117-B34246B28503}" dt="2021-04-16T20:03:38.950" v="90" actId="1076"/>
          <ac:picMkLst>
            <pc:docMk/>
            <pc:sldMk cId="902281997" sldId="505"/>
            <ac:picMk id="8" creationId="{A4DABAFC-FD06-4539-A971-3669E48D98B1}"/>
          </ac:picMkLst>
        </pc:picChg>
      </pc:sldChg>
      <pc:sldChg chg="delSp modSp mod modNotesTx">
        <pc:chgData name="Beem, Corinn" userId="c940195d-46ad-491a-b089-963483842aae" providerId="ADAL" clId="{6AB4B334-C8D2-45BE-9117-B34246B28503}" dt="2021-04-16T20:06:48.617" v="238" actId="20577"/>
        <pc:sldMkLst>
          <pc:docMk/>
          <pc:sldMk cId="4219494486" sldId="506"/>
        </pc:sldMkLst>
        <pc:spChg chg="mod">
          <ac:chgData name="Beem, Corinn" userId="c940195d-46ad-491a-b089-963483842aae" providerId="ADAL" clId="{6AB4B334-C8D2-45BE-9117-B34246B28503}" dt="2021-04-08T22:19:25.776" v="14"/>
          <ac:spMkLst>
            <pc:docMk/>
            <pc:sldMk cId="4219494486" sldId="506"/>
            <ac:spMk id="2" creationId="{B6B9F291-16BF-4C3F-83DE-B220C1AF1282}"/>
          </ac:spMkLst>
        </pc:spChg>
        <pc:spChg chg="del">
          <ac:chgData name="Beem, Corinn" userId="c940195d-46ad-491a-b089-963483842aae" providerId="ADAL" clId="{6AB4B334-C8D2-45BE-9117-B34246B28503}" dt="2021-04-16T20:03:51.332" v="95" actId="478"/>
          <ac:spMkLst>
            <pc:docMk/>
            <pc:sldMk cId="4219494486" sldId="506"/>
            <ac:spMk id="12" creationId="{7F681DB6-4BFB-441E-BB96-7BED17AB88F6}"/>
          </ac:spMkLst>
        </pc:spChg>
        <pc:graphicFrameChg chg="mod modGraphic">
          <ac:chgData name="Beem, Corinn" userId="c940195d-46ad-491a-b089-963483842aae" providerId="ADAL" clId="{6AB4B334-C8D2-45BE-9117-B34246B28503}" dt="2021-04-16T20:06:41.058" v="237" actId="20577"/>
          <ac:graphicFrameMkLst>
            <pc:docMk/>
            <pc:sldMk cId="4219494486" sldId="506"/>
            <ac:graphicFrameMk id="11" creationId="{88A98626-2E13-4D69-8063-8BDF69CCE72D}"/>
          </ac:graphicFrameMkLst>
        </pc:graphicFrameChg>
        <pc:picChg chg="mod">
          <ac:chgData name="Beem, Corinn" userId="c940195d-46ad-491a-b089-963483842aae" providerId="ADAL" clId="{6AB4B334-C8D2-45BE-9117-B34246B28503}" dt="2021-04-16T20:03:56.416" v="97" actId="1076"/>
          <ac:picMkLst>
            <pc:docMk/>
            <pc:sldMk cId="4219494486" sldId="506"/>
            <ac:picMk id="7" creationId="{0FC59644-6B21-4290-9F72-449230ADAF0C}"/>
          </ac:picMkLst>
        </pc:picChg>
      </pc:sldChg>
      <pc:sldChg chg="modSp mod">
        <pc:chgData name="Beem, Corinn" userId="c940195d-46ad-491a-b089-963483842aae" providerId="ADAL" clId="{6AB4B334-C8D2-45BE-9117-B34246B28503}" dt="2021-04-08T22:19:41.199" v="18" actId="20577"/>
        <pc:sldMkLst>
          <pc:docMk/>
          <pc:sldMk cId="3544745729" sldId="511"/>
        </pc:sldMkLst>
        <pc:spChg chg="mod">
          <ac:chgData name="Beem, Corinn" userId="c940195d-46ad-491a-b089-963483842aae" providerId="ADAL" clId="{6AB4B334-C8D2-45BE-9117-B34246B28503}" dt="2021-04-08T22:19:41.199" v="18" actId="20577"/>
          <ac:spMkLst>
            <pc:docMk/>
            <pc:sldMk cId="3544745729" sldId="511"/>
            <ac:spMk id="5" creationId="{3E532E98-B6B5-4ACC-BAF8-6B4F7E7C68E3}"/>
          </ac:spMkLst>
        </pc:spChg>
      </pc:sldChg>
      <pc:sldChg chg="modSp mod">
        <pc:chgData name="Beem, Corinn" userId="c940195d-46ad-491a-b089-963483842aae" providerId="ADAL" clId="{6AB4B334-C8D2-45BE-9117-B34246B28503}" dt="2021-04-08T22:19:56.156" v="28" actId="20577"/>
        <pc:sldMkLst>
          <pc:docMk/>
          <pc:sldMk cId="4189796286" sldId="513"/>
        </pc:sldMkLst>
        <pc:spChg chg="mod">
          <ac:chgData name="Beem, Corinn" userId="c940195d-46ad-491a-b089-963483842aae" providerId="ADAL" clId="{6AB4B334-C8D2-45BE-9117-B34246B28503}" dt="2021-04-08T22:19:56.156" v="28" actId="20577"/>
          <ac:spMkLst>
            <pc:docMk/>
            <pc:sldMk cId="4189796286" sldId="513"/>
            <ac:spMk id="6" creationId="{7ADE84E5-34FE-4C41-9602-1621F6B66961}"/>
          </ac:spMkLst>
        </pc:spChg>
      </pc:sldChg>
      <pc:sldChg chg="modSp">
        <pc:chgData name="Beem, Corinn" userId="c940195d-46ad-491a-b089-963483842aae" providerId="ADAL" clId="{6AB4B334-C8D2-45BE-9117-B34246B28503}" dt="2021-04-08T22:18:39.937" v="0"/>
        <pc:sldMkLst>
          <pc:docMk/>
          <pc:sldMk cId="4291394701" sldId="540"/>
        </pc:sldMkLst>
        <pc:spChg chg="mod">
          <ac:chgData name="Beem, Corinn" userId="c940195d-46ad-491a-b089-963483842aae" providerId="ADAL" clId="{6AB4B334-C8D2-45BE-9117-B34246B28503}" dt="2021-04-08T22:18:39.937" v="0"/>
          <ac:spMkLst>
            <pc:docMk/>
            <pc:sldMk cId="4291394701" sldId="540"/>
            <ac:spMk id="2" creationId="{D85898C7-A09F-41F6-AAC4-07C7EEEB728B}"/>
          </ac:spMkLst>
        </pc:spChg>
      </pc:sldChg>
      <pc:sldChg chg="modSp mod modNotesTx">
        <pc:chgData name="Beem, Corinn" userId="c940195d-46ad-491a-b089-963483842aae" providerId="ADAL" clId="{6AB4B334-C8D2-45BE-9117-B34246B28503}" dt="2021-04-12T11:49:19.270" v="70" actId="6549"/>
        <pc:sldMkLst>
          <pc:docMk/>
          <pc:sldMk cId="3283148454" sldId="556"/>
        </pc:sldMkLst>
        <pc:spChg chg="mod">
          <ac:chgData name="Beem, Corinn" userId="c940195d-46ad-491a-b089-963483842aae" providerId="ADAL" clId="{6AB4B334-C8D2-45BE-9117-B34246B28503}" dt="2021-04-12T11:49:19.270" v="70" actId="6549"/>
          <ac:spMkLst>
            <pc:docMk/>
            <pc:sldMk cId="3283148454" sldId="556"/>
            <ac:spMk id="42" creationId="{09451B0F-CEAE-43AA-AC61-E0C09AB31722}"/>
          </ac:spMkLst>
        </pc:spChg>
      </pc:sldChg>
      <pc:sldChg chg="del">
        <pc:chgData name="Beem, Corinn" userId="c940195d-46ad-491a-b089-963483842aae" providerId="ADAL" clId="{6AB4B334-C8D2-45BE-9117-B34246B28503}" dt="2021-04-08T22:21:34.731" v="64" actId="2696"/>
        <pc:sldMkLst>
          <pc:docMk/>
          <pc:sldMk cId="4009573612" sldId="557"/>
        </pc:sldMkLst>
      </pc:sldChg>
      <pc:sldChg chg="modSp mod modNotesTx">
        <pc:chgData name="Beem, Corinn" userId="c940195d-46ad-491a-b089-963483842aae" providerId="ADAL" clId="{6AB4B334-C8D2-45BE-9117-B34246B28503}" dt="2021-04-08T22:20:43.549" v="63" actId="20577"/>
        <pc:sldMkLst>
          <pc:docMk/>
          <pc:sldMk cId="1503661817" sldId="558"/>
        </pc:sldMkLst>
        <pc:spChg chg="mod">
          <ac:chgData name="Beem, Corinn" userId="c940195d-46ad-491a-b089-963483842aae" providerId="ADAL" clId="{6AB4B334-C8D2-45BE-9117-B34246B28503}" dt="2021-04-08T22:18:49.586" v="2" actId="20577"/>
          <ac:spMkLst>
            <pc:docMk/>
            <pc:sldMk cId="1503661817" sldId="558"/>
            <ac:spMk id="2" creationId="{D4A1F4AB-06D3-41C7-A09F-523B103E846F}"/>
          </ac:spMkLst>
        </pc:spChg>
        <pc:spChg chg="mod">
          <ac:chgData name="Beem, Corinn" userId="c940195d-46ad-491a-b089-963483842aae" providerId="ADAL" clId="{6AB4B334-C8D2-45BE-9117-B34246B28503}" dt="2021-04-08T22:20:11.619" v="31" actId="6549"/>
          <ac:spMkLst>
            <pc:docMk/>
            <pc:sldMk cId="1503661817" sldId="558"/>
            <ac:spMk id="37" creationId="{D75644BC-53EB-4AF2-A3A5-26E88A22BB8C}"/>
          </ac:spMkLst>
        </pc:spChg>
        <pc:spChg chg="mod">
          <ac:chgData name="Beem, Corinn" userId="c940195d-46ad-491a-b089-963483842aae" providerId="ADAL" clId="{6AB4B334-C8D2-45BE-9117-B34246B28503}" dt="2021-04-08T22:20:15.631" v="35" actId="6549"/>
          <ac:spMkLst>
            <pc:docMk/>
            <pc:sldMk cId="1503661817" sldId="558"/>
            <ac:spMk id="38" creationId="{5A6BADBE-CE4A-4C98-A48D-9DBDD1BE71D5}"/>
          </ac:spMkLst>
        </pc:spChg>
        <pc:spChg chg="mod">
          <ac:chgData name="Beem, Corinn" userId="c940195d-46ad-491a-b089-963483842aae" providerId="ADAL" clId="{6AB4B334-C8D2-45BE-9117-B34246B28503}" dt="2021-04-08T22:20:18.647" v="39" actId="6549"/>
          <ac:spMkLst>
            <pc:docMk/>
            <pc:sldMk cId="1503661817" sldId="558"/>
            <ac:spMk id="39" creationId="{5249E791-5DF4-48F1-B804-0AF87B3ED6B2}"/>
          </ac:spMkLst>
        </pc:spChg>
        <pc:spChg chg="mod">
          <ac:chgData name="Beem, Corinn" userId="c940195d-46ad-491a-b089-963483842aae" providerId="ADAL" clId="{6AB4B334-C8D2-45BE-9117-B34246B28503}" dt="2021-04-08T22:20:23.332" v="45" actId="6549"/>
          <ac:spMkLst>
            <pc:docMk/>
            <pc:sldMk cId="1503661817" sldId="558"/>
            <ac:spMk id="40" creationId="{BABD2D6F-67C6-428E-9B6E-575730D25AB1}"/>
          </ac:spMkLst>
        </pc:spChg>
      </pc:sldChg>
      <pc:sldChg chg="addSp modSp mod">
        <pc:chgData name="Beem, Corinn" userId="c940195d-46ad-491a-b089-963483842aae" providerId="ADAL" clId="{6AB4B334-C8D2-45BE-9117-B34246B28503}" dt="2021-04-08T22:21:52.688" v="66" actId="14826"/>
        <pc:sldMkLst>
          <pc:docMk/>
          <pc:sldMk cId="2489502936" sldId="559"/>
        </pc:sldMkLst>
        <pc:spChg chg="mod">
          <ac:chgData name="Beem, Corinn" userId="c940195d-46ad-491a-b089-963483842aae" providerId="ADAL" clId="{6AB4B334-C8D2-45BE-9117-B34246B28503}" dt="2021-04-08T22:18:55.180" v="4" actId="20577"/>
          <ac:spMkLst>
            <pc:docMk/>
            <pc:sldMk cId="2489502936" sldId="559"/>
            <ac:spMk id="2" creationId="{D4A1F4AB-06D3-41C7-A09F-523B103E846F}"/>
          </ac:spMkLst>
        </pc:spChg>
        <pc:picChg chg="add mod">
          <ac:chgData name="Beem, Corinn" userId="c940195d-46ad-491a-b089-963483842aae" providerId="ADAL" clId="{6AB4B334-C8D2-45BE-9117-B34246B28503}" dt="2021-04-08T22:21:52.688" v="66" actId="14826"/>
          <ac:picMkLst>
            <pc:docMk/>
            <pc:sldMk cId="2489502936" sldId="559"/>
            <ac:picMk id="3" creationId="{CE037341-3C2C-4080-B445-41E76C18597C}"/>
          </ac:picMkLst>
        </pc:picChg>
      </pc:sldChg>
      <pc:sldChg chg="del">
        <pc:chgData name="Beem, Corinn" userId="c940195d-46ad-491a-b089-963483842aae" providerId="ADAL" clId="{6AB4B334-C8D2-45BE-9117-B34246B28503}" dt="2021-04-12T11:49:28.753" v="71" actId="47"/>
        <pc:sldMkLst>
          <pc:docMk/>
          <pc:sldMk cId="4203860042" sldId="560"/>
        </pc:sldMkLst>
      </pc:sldChg>
    </pc:docChg>
  </pc:docChgLst>
  <pc:docChgLst>
    <pc:chgData name="Sheth, Rohan" userId="0b6da9f0-4e13-4f6a-80ee-55c9a7700dcb" providerId="ADAL" clId="{75C69FE4-157E-454B-9A2E-D2EAAAC70290}"/>
    <pc:docChg chg="modSld">
      <pc:chgData name="Sheth, Rohan" userId="0b6da9f0-4e13-4f6a-80ee-55c9a7700dcb" providerId="ADAL" clId="{75C69FE4-157E-454B-9A2E-D2EAAAC70290}" dt="2021-04-21T15:34:33.841" v="69" actId="20577"/>
      <pc:docMkLst>
        <pc:docMk/>
      </pc:docMkLst>
      <pc:sldChg chg="modSp mod">
        <pc:chgData name="Sheth, Rohan" userId="0b6da9f0-4e13-4f6a-80ee-55c9a7700dcb" providerId="ADAL" clId="{75C69FE4-157E-454B-9A2E-D2EAAAC70290}" dt="2021-04-21T13:28:28.634" v="16" actId="122"/>
        <pc:sldMkLst>
          <pc:docMk/>
          <pc:sldMk cId="3309063412" sldId="503"/>
        </pc:sldMkLst>
        <pc:graphicFrameChg chg="modGraphic">
          <ac:chgData name="Sheth, Rohan" userId="0b6da9f0-4e13-4f6a-80ee-55c9a7700dcb" providerId="ADAL" clId="{75C69FE4-157E-454B-9A2E-D2EAAAC70290}" dt="2021-04-21T13:28:28.634" v="16"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75C69FE4-157E-454B-9A2E-D2EAAAC70290}" dt="2021-04-21T15:34:19.233" v="35" actId="20577"/>
        <pc:sldMkLst>
          <pc:docMk/>
          <pc:sldMk cId="4020193246" sldId="504"/>
        </pc:sldMkLst>
        <pc:graphicFrameChg chg="modGraphic">
          <ac:chgData name="Sheth, Rohan" userId="0b6da9f0-4e13-4f6a-80ee-55c9a7700dcb" providerId="ADAL" clId="{75C69FE4-157E-454B-9A2E-D2EAAAC70290}" dt="2021-04-21T13:28:31.560" v="17" actId="122"/>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75C69FE4-157E-454B-9A2E-D2EAAAC70290}" dt="2021-04-21T15:34:26.960" v="53" actId="20577"/>
        <pc:sldMkLst>
          <pc:docMk/>
          <pc:sldMk cId="902281997" sldId="505"/>
        </pc:sldMkLst>
        <pc:graphicFrameChg chg="modGraphic">
          <ac:chgData name="Sheth, Rohan" userId="0b6da9f0-4e13-4f6a-80ee-55c9a7700dcb" providerId="ADAL" clId="{75C69FE4-157E-454B-9A2E-D2EAAAC70290}" dt="2021-04-21T13:28:34.945" v="18"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75C69FE4-157E-454B-9A2E-D2EAAAC70290}" dt="2021-04-21T15:34:33.841" v="69" actId="20577"/>
        <pc:sldMkLst>
          <pc:docMk/>
          <pc:sldMk cId="4219494486" sldId="506"/>
        </pc:sldMkLst>
        <pc:graphicFrameChg chg="modGraphic">
          <ac:chgData name="Sheth, Rohan" userId="0b6da9f0-4e13-4f6a-80ee-55c9a7700dcb" providerId="ADAL" clId="{75C69FE4-157E-454B-9A2E-D2EAAAC70290}" dt="2021-04-21T13:28:37.975" v="19" actId="122"/>
          <ac:graphicFrameMkLst>
            <pc:docMk/>
            <pc:sldMk cId="4219494486" sldId="506"/>
            <ac:graphicFrameMk id="11" creationId="{88A98626-2E13-4D69-8063-8BDF69CCE72D}"/>
          </ac:graphicFrameMkLst>
        </pc:graphicFrameChg>
      </pc:sldChg>
      <pc:sldChg chg="modSp mod modNotesTx">
        <pc:chgData name="Sheth, Rohan" userId="0b6da9f0-4e13-4f6a-80ee-55c9a7700dcb" providerId="ADAL" clId="{75C69FE4-157E-454B-9A2E-D2EAAAC70290}" dt="2021-04-21T00:01:19.358" v="1" actId="20577"/>
        <pc:sldMkLst>
          <pc:docMk/>
          <pc:sldMk cId="1503661817" sldId="558"/>
        </pc:sldMkLst>
        <pc:spChg chg="mod">
          <ac:chgData name="Sheth, Rohan" userId="0b6da9f0-4e13-4f6a-80ee-55c9a7700dcb" providerId="ADAL" clId="{75C69FE4-157E-454B-9A2E-D2EAAAC70290}" dt="2021-04-21T00:00:28.002" v="0" actId="20577"/>
          <ac:spMkLst>
            <pc:docMk/>
            <pc:sldMk cId="1503661817" sldId="558"/>
            <ac:spMk id="2" creationId="{D4A1F4AB-06D3-41C7-A09F-523B103E846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5/23/2021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4 created 59,609 jobs earning $3.9 billion in payroll, contributed $6.0 billion in value added, and generated a total economic output of $10.7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Dyersburg Regional Airport created 36 jobs earning $1.8 million in payroll, contributed $2.6 million in value added, and generated a total economic output of $4.7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Dyersburg Regional Airport. As this slide shows, Dyersburg Regional Airport supports 36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Dyersburg Regional Airport </a:t>
            </a:r>
            <a:r>
              <a:rPr lang="en-US" dirty="0"/>
              <a:t>generates </a:t>
            </a:r>
            <a:r>
              <a:rPr lang="en-US" sz="1200" b="0" i="0" u="none" strike="noStrike" dirty="0">
                <a:solidFill>
                  <a:srgbClr val="000000"/>
                </a:solidFill>
                <a:effectLst/>
                <a:latin typeface="Arial" panose="020B0604020202020204" pitchFamily="34" charset="0"/>
                <a:cs typeface="Arial" panose="020B0604020202020204" pitchFamily="34" charset="0"/>
              </a:rPr>
              <a:t>$1.8 million</a:t>
            </a:r>
            <a:r>
              <a:rPr lang="en-US" b="0" i="0" dirty="0"/>
              <a:t> </a:t>
            </a:r>
            <a:r>
              <a:rPr lang="en-US" dirty="0"/>
              <a:t>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Dyersburg Regional Airport contributes $2.6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Dyersburg Regional Airport contributes </a:t>
            </a:r>
            <a:r>
              <a:rPr lang="en-US"/>
              <a:t>$4.7 million </a:t>
            </a:r>
            <a:r>
              <a:rPr lang="en-US" dirty="0"/>
              <a:t>in business revenue generated by on-airport activity and visitor spending. This metric encompasses payroll and valued added and thus represents the total economic output of Dyersburg Regional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Dyersburg Regional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Dyersburg Regional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$4.7</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Dyersburg Regional Airport Is </a:t>
            </a:r>
            <a:br>
              <a:rPr lang="en-US" dirty="0"/>
            </a:br>
            <a:r>
              <a:rPr lang="en-US" dirty="0"/>
              <a:t>Just Local?</a:t>
            </a:r>
          </a:p>
        </p:txBody>
      </p:sp>
      <p:pic>
        <p:nvPicPr>
          <p:cNvPr id="3" name="Picture 2">
            <a:extLst>
              <a:ext uri="{FF2B5EF4-FFF2-40B4-BE49-F238E27FC236}">
                <a16:creationId xmlns:a16="http://schemas.microsoft.com/office/drawing/2014/main" id="{CE037341-3C2C-4080-B445-41E76C1859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8" y="1699214"/>
            <a:ext cx="7659118" cy="5010074"/>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Dyersburg Regional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388157" y="3097174"/>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2952373696"/>
              </p:ext>
            </p:extLst>
          </p:nvPr>
        </p:nvGraphicFramePr>
        <p:xfrm>
          <a:off x="2230759" y="2772841"/>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7</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36</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923594217"/>
              </p:ext>
            </p:extLst>
          </p:nvPr>
        </p:nvGraphicFramePr>
        <p:xfrm>
          <a:off x="2324894" y="281393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a:solidFill>
                            <a:srgbClr val="000000"/>
                          </a:solidFill>
                          <a:effectLst/>
                          <a:latin typeface="Arial" panose="020B0604020202020204" pitchFamily="34" charset="0"/>
                          <a:cs typeface="Arial" panose="020B0604020202020204" pitchFamily="34" charset="0"/>
                        </a:rPr>
                        <a:t>$379,000</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$408,000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Dyersburg Regional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5942" y="3141986"/>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Dyersburg Regional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26076" y="3005512"/>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502162315"/>
              </p:ext>
            </p:extLst>
          </p:nvPr>
        </p:nvGraphicFramePr>
        <p:xfrm>
          <a:off x="2230759" y="283448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$561,000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$709,000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3347764399"/>
              </p:ext>
            </p:extLst>
          </p:nvPr>
        </p:nvGraphicFramePr>
        <p:xfrm>
          <a:off x="2155998" y="291668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Dyersburg Regional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17585" y="3148269"/>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Dyersburg Regional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DYR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05D59F5E-271F-447C-A22D-15008E4D3D90}">
  <ds:schemaRefs>
    <ds:schemaRef ds:uri="http://purl.org/dc/terms/"/>
    <ds:schemaRef ds:uri="http://purl.org/dc/dcmitype/"/>
    <ds:schemaRef ds:uri="http://www.w3.org/XML/1998/namespace"/>
    <ds:schemaRef ds:uri="http://schemas.microsoft.com/office/infopath/2007/PartnerControls"/>
    <ds:schemaRef ds:uri="http://schemas.microsoft.com/office/2006/documentManagement/types"/>
    <ds:schemaRef ds:uri="http://purl.org/dc/elements/1.1/"/>
    <ds:schemaRef ds:uri="c18e8617-fc0f-4dda-a87a-c0ec120ddf92"/>
    <ds:schemaRef ds:uri="b2e1dacc-c954-4408-aa44-64ef90b7ce3a"/>
    <ds:schemaRef ds:uri="http://schemas.openxmlformats.org/package/2006/metadata/core-properties"/>
    <ds:schemaRef ds:uri="52860726-b653-4eba-8fc1-cfbf91000526"/>
    <ds:schemaRef ds:uri="http://schemas.microsoft.com/office/2006/metadata/properties"/>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TotalTime>
  <Words>3325</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Dyersburg Regional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Dyersburg Regional Airport  Impacts</vt:lpstr>
      <vt:lpstr>Think Dyersburg Regional Airport Is  Just Local?</vt:lpstr>
      <vt:lpstr>Dyersburg Regional Airport Economic Impacts - Jobs</vt:lpstr>
      <vt:lpstr>Dyersburg Regional Airport Economic Impacts – Payroll</vt:lpstr>
      <vt:lpstr>Dyersburg Regional Airport Economic Impacts – Value Added</vt:lpstr>
      <vt:lpstr>Dyersburg Regional Airport Economic Impacts – Business Revenue </vt:lpstr>
      <vt:lpstr>Tax Analysis</vt:lpstr>
      <vt:lpstr>Statewide Tax Impacts</vt:lpstr>
      <vt:lpstr>Additional  Aviation Benefits</vt:lpstr>
      <vt:lpstr>Case  Studies</vt:lpstr>
      <vt:lpstr>Dyersburg Regional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Evan Lester</cp:lastModifiedBy>
  <cp:revision>18</cp:revision>
  <dcterms:created xsi:type="dcterms:W3CDTF">2021-03-17T12:38:10Z</dcterms:created>
  <dcterms:modified xsi:type="dcterms:W3CDTF">2021-05-23T21:07:48Z</dcterms:modified>
</cp:coreProperties>
</file>