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3B0B8-7C77-4B4A-A38B-9E25E57BB32C}" v="4" dt="2021-04-21T00:30:28.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A543BCD-A8E9-4174-AE99-0053DAE2439F}"/>
    <pc:docChg chg="undo custSel delSld modSld">
      <pc:chgData name="Beem, Corinn" userId="c940195d-46ad-491a-b089-963483842aae" providerId="ADAL" clId="{AA543BCD-A8E9-4174-AE99-0053DAE2439F}" dt="2021-04-16T20:34:30.208" v="270" actId="20577"/>
      <pc:docMkLst>
        <pc:docMk/>
      </pc:docMkLst>
      <pc:sldChg chg="delSp modSp mod modNotesTx">
        <pc:chgData name="Beem, Corinn" userId="c940195d-46ad-491a-b089-963483842aae" providerId="ADAL" clId="{AA543BCD-A8E9-4174-AE99-0053DAE2439F}" dt="2021-04-16T20:32:25.491" v="143" actId="20577"/>
        <pc:sldMkLst>
          <pc:docMk/>
          <pc:sldMk cId="3309063412" sldId="503"/>
        </pc:sldMkLst>
        <pc:spChg chg="mod">
          <ac:chgData name="Beem, Corinn" userId="c940195d-46ad-491a-b089-963483842aae" providerId="ADAL" clId="{AA543BCD-A8E9-4174-AE99-0053DAE2439F}" dt="2021-04-09T13:06:33.511" v="82"/>
          <ac:spMkLst>
            <pc:docMk/>
            <pc:sldMk cId="3309063412" sldId="503"/>
            <ac:spMk id="2" creationId="{B6B9F291-16BF-4C3F-83DE-B220C1AF1282}"/>
          </ac:spMkLst>
        </pc:spChg>
        <pc:spChg chg="del">
          <ac:chgData name="Beem, Corinn" userId="c940195d-46ad-491a-b089-963483842aae" providerId="ADAL" clId="{AA543BCD-A8E9-4174-AE99-0053DAE2439F}" dt="2021-04-16T20:30:38.059" v="109" actId="478"/>
          <ac:spMkLst>
            <pc:docMk/>
            <pc:sldMk cId="3309063412" sldId="503"/>
            <ac:spMk id="6" creationId="{7027257B-4FDA-4D5E-B242-50F7A10EADD1}"/>
          </ac:spMkLst>
        </pc:spChg>
        <pc:graphicFrameChg chg="mod modGraphic">
          <ac:chgData name="Beem, Corinn" userId="c940195d-46ad-491a-b089-963483842aae" providerId="ADAL" clId="{AA543BCD-A8E9-4174-AE99-0053DAE2439F}" dt="2021-04-16T20:32:22.168" v="139" actId="20577"/>
          <ac:graphicFrameMkLst>
            <pc:docMk/>
            <pc:sldMk cId="3309063412" sldId="503"/>
            <ac:graphicFrameMk id="11" creationId="{6C56D1D6-488A-4DEE-9C76-04F8A27EB7CE}"/>
          </ac:graphicFrameMkLst>
        </pc:graphicFrameChg>
        <pc:picChg chg="mod">
          <ac:chgData name="Beem, Corinn" userId="c940195d-46ad-491a-b089-963483842aae" providerId="ADAL" clId="{AA543BCD-A8E9-4174-AE99-0053DAE2439F}" dt="2021-04-16T20:30:43.755" v="111" actId="1076"/>
          <ac:picMkLst>
            <pc:docMk/>
            <pc:sldMk cId="3309063412" sldId="503"/>
            <ac:picMk id="8" creationId="{F8F27182-7EFD-4D81-A5E7-E5E2B2A55D38}"/>
          </ac:picMkLst>
        </pc:picChg>
      </pc:sldChg>
      <pc:sldChg chg="delSp modSp mod modNotesTx">
        <pc:chgData name="Beem, Corinn" userId="c940195d-46ad-491a-b089-963483842aae" providerId="ADAL" clId="{AA543BCD-A8E9-4174-AE99-0053DAE2439F}" dt="2021-04-16T20:32:53.162" v="176" actId="20577"/>
        <pc:sldMkLst>
          <pc:docMk/>
          <pc:sldMk cId="4020193246" sldId="504"/>
        </pc:sldMkLst>
        <pc:spChg chg="mod">
          <ac:chgData name="Beem, Corinn" userId="c940195d-46ad-491a-b089-963483842aae" providerId="ADAL" clId="{AA543BCD-A8E9-4174-AE99-0053DAE2439F}" dt="2021-04-09T13:06:57.827" v="87"/>
          <ac:spMkLst>
            <pc:docMk/>
            <pc:sldMk cId="4020193246" sldId="504"/>
            <ac:spMk id="2" creationId="{B6B9F291-16BF-4C3F-83DE-B220C1AF1282}"/>
          </ac:spMkLst>
        </pc:spChg>
        <pc:spChg chg="del">
          <ac:chgData name="Beem, Corinn" userId="c940195d-46ad-491a-b089-963483842aae" providerId="ADAL" clId="{AA543BCD-A8E9-4174-AE99-0053DAE2439F}" dt="2021-04-16T20:31:30.587" v="117" actId="478"/>
          <ac:spMkLst>
            <pc:docMk/>
            <pc:sldMk cId="4020193246" sldId="504"/>
            <ac:spMk id="13" creationId="{7C7FFC2C-F58B-47EB-A1E1-BAECCAC1B2D6}"/>
          </ac:spMkLst>
        </pc:spChg>
        <pc:graphicFrameChg chg="mod modGraphic">
          <ac:chgData name="Beem, Corinn" userId="c940195d-46ad-491a-b089-963483842aae" providerId="ADAL" clId="{AA543BCD-A8E9-4174-AE99-0053DAE2439F}" dt="2021-04-16T20:32:45.267" v="175" actId="20577"/>
          <ac:graphicFrameMkLst>
            <pc:docMk/>
            <pc:sldMk cId="4020193246" sldId="504"/>
            <ac:graphicFrameMk id="15" creationId="{0A1B2E9B-FDFF-4E1D-9D3B-379C0132C634}"/>
          </ac:graphicFrameMkLst>
        </pc:graphicFrameChg>
        <pc:picChg chg="mod">
          <ac:chgData name="Beem, Corinn" userId="c940195d-46ad-491a-b089-963483842aae" providerId="ADAL" clId="{AA543BCD-A8E9-4174-AE99-0053DAE2439F}" dt="2021-04-16T20:31:36.068" v="119" actId="1076"/>
          <ac:picMkLst>
            <pc:docMk/>
            <pc:sldMk cId="4020193246" sldId="504"/>
            <ac:picMk id="7" creationId="{EDD78377-E551-4DBB-BD2C-D63A8DA474F9}"/>
          </ac:picMkLst>
        </pc:picChg>
      </pc:sldChg>
      <pc:sldChg chg="delSp modSp mod modNotesTx">
        <pc:chgData name="Beem, Corinn" userId="c940195d-46ad-491a-b089-963483842aae" providerId="ADAL" clId="{AA543BCD-A8E9-4174-AE99-0053DAE2439F}" dt="2021-04-16T20:33:40.577" v="223" actId="20577"/>
        <pc:sldMkLst>
          <pc:docMk/>
          <pc:sldMk cId="902281997" sldId="505"/>
        </pc:sldMkLst>
        <pc:spChg chg="mod">
          <ac:chgData name="Beem, Corinn" userId="c940195d-46ad-491a-b089-963483842aae" providerId="ADAL" clId="{AA543BCD-A8E9-4174-AE99-0053DAE2439F}" dt="2021-04-09T13:07:03.939" v="89"/>
          <ac:spMkLst>
            <pc:docMk/>
            <pc:sldMk cId="902281997" sldId="505"/>
            <ac:spMk id="2" creationId="{B6B9F291-16BF-4C3F-83DE-B220C1AF1282}"/>
          </ac:spMkLst>
        </pc:spChg>
        <pc:spChg chg="del">
          <ac:chgData name="Beem, Corinn" userId="c940195d-46ad-491a-b089-963483842aae" providerId="ADAL" clId="{AA543BCD-A8E9-4174-AE99-0053DAE2439F}" dt="2021-04-16T20:31:54.323" v="127" actId="478"/>
          <ac:spMkLst>
            <pc:docMk/>
            <pc:sldMk cId="902281997" sldId="505"/>
            <ac:spMk id="12" creationId="{EDA7E727-9C9E-4D55-9990-8176FBF51CA0}"/>
          </ac:spMkLst>
        </pc:spChg>
        <pc:graphicFrameChg chg="mod modGraphic">
          <ac:chgData name="Beem, Corinn" userId="c940195d-46ad-491a-b089-963483842aae" providerId="ADAL" clId="{AA543BCD-A8E9-4174-AE99-0053DAE2439F}" dt="2021-04-16T20:33:31.133" v="222" actId="20577"/>
          <ac:graphicFrameMkLst>
            <pc:docMk/>
            <pc:sldMk cId="902281997" sldId="505"/>
            <ac:graphicFrameMk id="11" creationId="{9F149903-9EB5-4E54-9AC5-7F449BB7E1D0}"/>
          </ac:graphicFrameMkLst>
        </pc:graphicFrameChg>
        <pc:picChg chg="mod">
          <ac:chgData name="Beem, Corinn" userId="c940195d-46ad-491a-b089-963483842aae" providerId="ADAL" clId="{AA543BCD-A8E9-4174-AE99-0053DAE2439F}" dt="2021-04-16T20:31:53.060" v="126" actId="1076"/>
          <ac:picMkLst>
            <pc:docMk/>
            <pc:sldMk cId="902281997" sldId="505"/>
            <ac:picMk id="8" creationId="{A4DABAFC-FD06-4539-A971-3669E48D98B1}"/>
          </ac:picMkLst>
        </pc:picChg>
      </pc:sldChg>
      <pc:sldChg chg="delSp modSp mod modNotesTx">
        <pc:chgData name="Beem, Corinn" userId="c940195d-46ad-491a-b089-963483842aae" providerId="ADAL" clId="{AA543BCD-A8E9-4174-AE99-0053DAE2439F}" dt="2021-04-16T20:34:30.208" v="270" actId="20577"/>
        <pc:sldMkLst>
          <pc:docMk/>
          <pc:sldMk cId="4219494486" sldId="506"/>
        </pc:sldMkLst>
        <pc:spChg chg="mod">
          <ac:chgData name="Beem, Corinn" userId="c940195d-46ad-491a-b089-963483842aae" providerId="ADAL" clId="{AA543BCD-A8E9-4174-AE99-0053DAE2439F}" dt="2021-04-09T13:07:13.321" v="92"/>
          <ac:spMkLst>
            <pc:docMk/>
            <pc:sldMk cId="4219494486" sldId="506"/>
            <ac:spMk id="2" creationId="{B6B9F291-16BF-4C3F-83DE-B220C1AF1282}"/>
          </ac:spMkLst>
        </pc:spChg>
        <pc:spChg chg="del">
          <ac:chgData name="Beem, Corinn" userId="c940195d-46ad-491a-b089-963483842aae" providerId="ADAL" clId="{AA543BCD-A8E9-4174-AE99-0053DAE2439F}" dt="2021-04-16T20:32:05.942" v="131" actId="478"/>
          <ac:spMkLst>
            <pc:docMk/>
            <pc:sldMk cId="4219494486" sldId="506"/>
            <ac:spMk id="12" creationId="{7F681DB6-4BFB-441E-BB96-7BED17AB88F6}"/>
          </ac:spMkLst>
        </pc:spChg>
        <pc:graphicFrameChg chg="mod modGraphic">
          <ac:chgData name="Beem, Corinn" userId="c940195d-46ad-491a-b089-963483842aae" providerId="ADAL" clId="{AA543BCD-A8E9-4174-AE99-0053DAE2439F}" dt="2021-04-16T20:34:22.120" v="269" actId="20577"/>
          <ac:graphicFrameMkLst>
            <pc:docMk/>
            <pc:sldMk cId="4219494486" sldId="506"/>
            <ac:graphicFrameMk id="11" creationId="{88A98626-2E13-4D69-8063-8BDF69CCE72D}"/>
          </ac:graphicFrameMkLst>
        </pc:graphicFrameChg>
        <pc:picChg chg="mod">
          <ac:chgData name="Beem, Corinn" userId="c940195d-46ad-491a-b089-963483842aae" providerId="ADAL" clId="{AA543BCD-A8E9-4174-AE99-0053DAE2439F}" dt="2021-04-16T20:32:13.883" v="134" actId="1076"/>
          <ac:picMkLst>
            <pc:docMk/>
            <pc:sldMk cId="4219494486" sldId="506"/>
            <ac:picMk id="7" creationId="{0FC59644-6B21-4290-9F72-449230ADAF0C}"/>
          </ac:picMkLst>
        </pc:picChg>
      </pc:sldChg>
      <pc:sldChg chg="modSp mod">
        <pc:chgData name="Beem, Corinn" userId="c940195d-46ad-491a-b089-963483842aae" providerId="ADAL" clId="{AA543BCD-A8E9-4174-AE99-0053DAE2439F}" dt="2021-04-09T13:07:25.887" v="95" actId="20577"/>
        <pc:sldMkLst>
          <pc:docMk/>
          <pc:sldMk cId="3544745729" sldId="511"/>
        </pc:sldMkLst>
        <pc:spChg chg="mod">
          <ac:chgData name="Beem, Corinn" userId="c940195d-46ad-491a-b089-963483842aae" providerId="ADAL" clId="{AA543BCD-A8E9-4174-AE99-0053DAE2439F}" dt="2021-04-09T13:07:25.887" v="95" actId="20577"/>
          <ac:spMkLst>
            <pc:docMk/>
            <pc:sldMk cId="3544745729" sldId="511"/>
            <ac:spMk id="5" creationId="{3E532E98-B6B5-4ACC-BAF8-6B4F7E7C68E3}"/>
          </ac:spMkLst>
        </pc:spChg>
      </pc:sldChg>
      <pc:sldChg chg="modSp mod">
        <pc:chgData name="Beem, Corinn" userId="c940195d-46ad-491a-b089-963483842aae" providerId="ADAL" clId="{AA543BCD-A8E9-4174-AE99-0053DAE2439F}" dt="2021-04-09T13:07:32.673" v="99" actId="20577"/>
        <pc:sldMkLst>
          <pc:docMk/>
          <pc:sldMk cId="4189796286" sldId="513"/>
        </pc:sldMkLst>
        <pc:spChg chg="mod">
          <ac:chgData name="Beem, Corinn" userId="c940195d-46ad-491a-b089-963483842aae" providerId="ADAL" clId="{AA543BCD-A8E9-4174-AE99-0053DAE2439F}" dt="2021-04-09T13:07:32.673" v="99" actId="20577"/>
          <ac:spMkLst>
            <pc:docMk/>
            <pc:sldMk cId="4189796286" sldId="513"/>
            <ac:spMk id="6" creationId="{7ADE84E5-34FE-4C41-9602-1621F6B66961}"/>
          </ac:spMkLst>
        </pc:spChg>
      </pc:sldChg>
      <pc:sldChg chg="modSp">
        <pc:chgData name="Beem, Corinn" userId="c940195d-46ad-491a-b089-963483842aae" providerId="ADAL" clId="{AA543BCD-A8E9-4174-AE99-0053DAE2439F}" dt="2021-04-09T13:05:02.168" v="0"/>
        <pc:sldMkLst>
          <pc:docMk/>
          <pc:sldMk cId="4291394701" sldId="540"/>
        </pc:sldMkLst>
        <pc:spChg chg="mod">
          <ac:chgData name="Beem, Corinn" userId="c940195d-46ad-491a-b089-963483842aae" providerId="ADAL" clId="{AA543BCD-A8E9-4174-AE99-0053DAE2439F}" dt="2021-04-09T13:05:02.168" v="0"/>
          <ac:spMkLst>
            <pc:docMk/>
            <pc:sldMk cId="4291394701" sldId="540"/>
            <ac:spMk id="2" creationId="{D85898C7-A09F-41F6-AAC4-07C7EEEB728B}"/>
          </ac:spMkLst>
        </pc:spChg>
      </pc:sldChg>
      <pc:sldChg chg="modSp mod modNotesTx">
        <pc:chgData name="Beem, Corinn" userId="c940195d-46ad-491a-b089-963483842aae" providerId="ADAL" clId="{AA543BCD-A8E9-4174-AE99-0053DAE2439F}" dt="2021-04-12T11:55:29.008" v="106" actId="20577"/>
        <pc:sldMkLst>
          <pc:docMk/>
          <pc:sldMk cId="3283148454" sldId="556"/>
        </pc:sldMkLst>
        <pc:spChg chg="mod">
          <ac:chgData name="Beem, Corinn" userId="c940195d-46ad-491a-b089-963483842aae" providerId="ADAL" clId="{AA543BCD-A8E9-4174-AE99-0053DAE2439F}" dt="2021-04-12T11:55:29.008" v="106" actId="20577"/>
          <ac:spMkLst>
            <pc:docMk/>
            <pc:sldMk cId="3283148454" sldId="556"/>
            <ac:spMk id="42" creationId="{09451B0F-CEAE-43AA-AC61-E0C09AB31722}"/>
          </ac:spMkLst>
        </pc:spChg>
      </pc:sldChg>
      <pc:sldChg chg="del">
        <pc:chgData name="Beem, Corinn" userId="c940195d-46ad-491a-b089-963483842aae" providerId="ADAL" clId="{AA543BCD-A8E9-4174-AE99-0053DAE2439F}" dt="2021-04-09T13:10:42.439" v="100" actId="47"/>
        <pc:sldMkLst>
          <pc:docMk/>
          <pc:sldMk cId="4009573612" sldId="557"/>
        </pc:sldMkLst>
      </pc:sldChg>
      <pc:sldChg chg="modSp mod modNotesTx">
        <pc:chgData name="Beem, Corinn" userId="c940195d-46ad-491a-b089-963483842aae" providerId="ADAL" clId="{AA543BCD-A8E9-4174-AE99-0053DAE2439F}" dt="2021-04-09T13:06:20.942" v="79" actId="20577"/>
        <pc:sldMkLst>
          <pc:docMk/>
          <pc:sldMk cId="1503661817" sldId="558"/>
        </pc:sldMkLst>
        <pc:spChg chg="mod">
          <ac:chgData name="Beem, Corinn" userId="c940195d-46ad-491a-b089-963483842aae" providerId="ADAL" clId="{AA543BCD-A8E9-4174-AE99-0053DAE2439F}" dt="2021-04-09T13:05:19.904" v="2" actId="20577"/>
          <ac:spMkLst>
            <pc:docMk/>
            <pc:sldMk cId="1503661817" sldId="558"/>
            <ac:spMk id="2" creationId="{D4A1F4AB-06D3-41C7-A09F-523B103E846F}"/>
          </ac:spMkLst>
        </pc:spChg>
        <pc:spChg chg="mod">
          <ac:chgData name="Beem, Corinn" userId="c940195d-46ad-491a-b089-963483842aae" providerId="ADAL" clId="{AA543BCD-A8E9-4174-AE99-0053DAE2439F}" dt="2021-04-09T13:05:37.854" v="6" actId="20577"/>
          <ac:spMkLst>
            <pc:docMk/>
            <pc:sldMk cId="1503661817" sldId="558"/>
            <ac:spMk id="37" creationId="{D75644BC-53EB-4AF2-A3A5-26E88A22BB8C}"/>
          </ac:spMkLst>
        </pc:spChg>
        <pc:spChg chg="mod">
          <ac:chgData name="Beem, Corinn" userId="c940195d-46ad-491a-b089-963483842aae" providerId="ADAL" clId="{AA543BCD-A8E9-4174-AE99-0053DAE2439F}" dt="2021-04-09T13:05:47.726" v="28" actId="20577"/>
          <ac:spMkLst>
            <pc:docMk/>
            <pc:sldMk cId="1503661817" sldId="558"/>
            <ac:spMk id="38" creationId="{5A6BADBE-CE4A-4C98-A48D-9DBDD1BE71D5}"/>
          </ac:spMkLst>
        </pc:spChg>
        <pc:spChg chg="mod">
          <ac:chgData name="Beem, Corinn" userId="c940195d-46ad-491a-b089-963483842aae" providerId="ADAL" clId="{AA543BCD-A8E9-4174-AE99-0053DAE2439F}" dt="2021-04-09T13:05:55.966" v="40" actId="20577"/>
          <ac:spMkLst>
            <pc:docMk/>
            <pc:sldMk cId="1503661817" sldId="558"/>
            <ac:spMk id="39" creationId="{5249E791-5DF4-48F1-B804-0AF87B3ED6B2}"/>
          </ac:spMkLst>
        </pc:spChg>
        <pc:spChg chg="mod">
          <ac:chgData name="Beem, Corinn" userId="c940195d-46ad-491a-b089-963483842aae" providerId="ADAL" clId="{AA543BCD-A8E9-4174-AE99-0053DAE2439F}" dt="2021-04-09T13:05:58.899" v="42" actId="20577"/>
          <ac:spMkLst>
            <pc:docMk/>
            <pc:sldMk cId="1503661817" sldId="558"/>
            <ac:spMk id="40" creationId="{BABD2D6F-67C6-428E-9B6E-575730D25AB1}"/>
          </ac:spMkLst>
        </pc:spChg>
      </pc:sldChg>
      <pc:sldChg chg="addSp modSp mod">
        <pc:chgData name="Beem, Corinn" userId="c940195d-46ad-491a-b089-963483842aae" providerId="ADAL" clId="{AA543BCD-A8E9-4174-AE99-0053DAE2439F}" dt="2021-04-09T13:11:10.133" v="102" actId="14826"/>
        <pc:sldMkLst>
          <pc:docMk/>
          <pc:sldMk cId="2489502936" sldId="559"/>
        </pc:sldMkLst>
        <pc:spChg chg="mod">
          <ac:chgData name="Beem, Corinn" userId="c940195d-46ad-491a-b089-963483842aae" providerId="ADAL" clId="{AA543BCD-A8E9-4174-AE99-0053DAE2439F}" dt="2021-04-09T13:06:28.292" v="81" actId="20577"/>
          <ac:spMkLst>
            <pc:docMk/>
            <pc:sldMk cId="2489502936" sldId="559"/>
            <ac:spMk id="2" creationId="{D4A1F4AB-06D3-41C7-A09F-523B103E846F}"/>
          </ac:spMkLst>
        </pc:spChg>
        <pc:picChg chg="add mod">
          <ac:chgData name="Beem, Corinn" userId="c940195d-46ad-491a-b089-963483842aae" providerId="ADAL" clId="{AA543BCD-A8E9-4174-AE99-0053DAE2439F}" dt="2021-04-09T13:11:10.133" v="102" actId="14826"/>
          <ac:picMkLst>
            <pc:docMk/>
            <pc:sldMk cId="2489502936" sldId="559"/>
            <ac:picMk id="3" creationId="{E0C1FEE3-09C1-4EAE-9D25-CDDAAC7DE292}"/>
          </ac:picMkLst>
        </pc:picChg>
      </pc:sldChg>
      <pc:sldChg chg="del">
        <pc:chgData name="Beem, Corinn" userId="c940195d-46ad-491a-b089-963483842aae" providerId="ADAL" clId="{AA543BCD-A8E9-4174-AE99-0053DAE2439F}" dt="2021-04-12T11:55:39.393" v="107" actId="47"/>
        <pc:sldMkLst>
          <pc:docMk/>
          <pc:sldMk cId="4203860042" sldId="560"/>
        </pc:sldMkLst>
      </pc:sldChg>
    </pc:docChg>
  </pc:docChgLst>
  <pc:docChgLst>
    <pc:chgData name="Sheth, Rohan" userId="0b6da9f0-4e13-4f6a-80ee-55c9a7700dcb" providerId="ADAL" clId="{1B03B0B8-7C77-4B4A-A38B-9E25E57BB32C}"/>
    <pc:docChg chg="modSld">
      <pc:chgData name="Sheth, Rohan" userId="0b6da9f0-4e13-4f6a-80ee-55c9a7700dcb" providerId="ADAL" clId="{1B03B0B8-7C77-4B4A-A38B-9E25E57BB32C}" dt="2021-04-21T15:37:37.765" v="34" actId="20577"/>
      <pc:docMkLst>
        <pc:docMk/>
      </pc:docMkLst>
      <pc:sldChg chg="modSp mod modNotesTx">
        <pc:chgData name="Sheth, Rohan" userId="0b6da9f0-4e13-4f6a-80ee-55c9a7700dcb" providerId="ADAL" clId="{1B03B0B8-7C77-4B4A-A38B-9E25E57BB32C}" dt="2021-04-21T14:34:08.982" v="15" actId="122"/>
        <pc:sldMkLst>
          <pc:docMk/>
          <pc:sldMk cId="3309063412" sldId="503"/>
        </pc:sldMkLst>
        <pc:graphicFrameChg chg="modGraphic">
          <ac:chgData name="Sheth, Rohan" userId="0b6da9f0-4e13-4f6a-80ee-55c9a7700dcb" providerId="ADAL" clId="{1B03B0B8-7C77-4B4A-A38B-9E25E57BB32C}" dt="2021-04-21T14:34:08.982" v="15"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1B03B0B8-7C77-4B4A-A38B-9E25E57BB32C}" dt="2021-04-21T14:34:12.503" v="16" actId="122"/>
        <pc:sldMkLst>
          <pc:docMk/>
          <pc:sldMk cId="4020193246" sldId="504"/>
        </pc:sldMkLst>
        <pc:graphicFrameChg chg="modGraphic">
          <ac:chgData name="Sheth, Rohan" userId="0b6da9f0-4e13-4f6a-80ee-55c9a7700dcb" providerId="ADAL" clId="{1B03B0B8-7C77-4B4A-A38B-9E25E57BB32C}" dt="2021-04-21T14:34:12.503" v="16"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1B03B0B8-7C77-4B4A-A38B-9E25E57BB32C}" dt="2021-04-21T14:34:15.733" v="17" actId="122"/>
        <pc:sldMkLst>
          <pc:docMk/>
          <pc:sldMk cId="902281997" sldId="505"/>
        </pc:sldMkLst>
        <pc:graphicFrameChg chg="modGraphic">
          <ac:chgData name="Sheth, Rohan" userId="0b6da9f0-4e13-4f6a-80ee-55c9a7700dcb" providerId="ADAL" clId="{1B03B0B8-7C77-4B4A-A38B-9E25E57BB32C}" dt="2021-04-21T14:34:15.733" v="17"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1B03B0B8-7C77-4B4A-A38B-9E25E57BB32C}" dt="2021-04-21T15:37:37.765" v="34" actId="20577"/>
        <pc:sldMkLst>
          <pc:docMk/>
          <pc:sldMk cId="4219494486" sldId="506"/>
        </pc:sldMkLst>
        <pc:graphicFrameChg chg="modGraphic">
          <ac:chgData name="Sheth, Rohan" userId="0b6da9f0-4e13-4f6a-80ee-55c9a7700dcb" providerId="ADAL" clId="{1B03B0B8-7C77-4B4A-A38B-9E25E57BB32C}" dt="2021-04-21T14:34:18.765" v="18"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Carroll County Airport created 13 jobs earning $620 thousand in payroll, contributed $855 thousand in value added, and generated a total economic output of $1.9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Carroll County Airport. As this slide shows, Carroll County Airport supports 13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Carroll County Airport generates $620,000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Carroll County Airport contributes $855,000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Carroll County Airport contributes </a:t>
            </a:r>
            <a:r>
              <a:rPr lang="en-US"/>
              <a:t>$1.9 million </a:t>
            </a:r>
            <a:r>
              <a:rPr lang="en-US" dirty="0"/>
              <a:t>in business revenue generated by on-airport activity and visitor spending. This metric encompasses payroll and valued added and thus represents the total economic output of Carroll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Carroll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Carroll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$620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$855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Carroll County Airport Is </a:t>
            </a:r>
            <a:br>
              <a:rPr lang="en-US" dirty="0"/>
            </a:br>
            <a:r>
              <a:rPr lang="en-US" dirty="0"/>
              <a:t>Just Local?</a:t>
            </a:r>
          </a:p>
        </p:txBody>
      </p:sp>
      <p:pic>
        <p:nvPicPr>
          <p:cNvPr id="3" name="Picture 2">
            <a:extLst>
              <a:ext uri="{FF2B5EF4-FFF2-40B4-BE49-F238E27FC236}">
                <a16:creationId xmlns:a16="http://schemas.microsoft.com/office/drawing/2014/main" id="{E0C1FEE3-09C1-4EAE-9D25-CDDAAC7DE2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8" cy="501007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Carroll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77884" y="329238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286659863"/>
              </p:ext>
            </p:extLst>
          </p:nvPr>
        </p:nvGraphicFramePr>
        <p:xfrm>
          <a:off x="2312952" y="296805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350686840"/>
              </p:ext>
            </p:extLst>
          </p:nvPr>
        </p:nvGraphicFramePr>
        <p:xfrm>
          <a:off x="2210210" y="298375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$620,000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Carroll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9093" y="331180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Carroll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26513" y="301456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94947842"/>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$399,000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$855,000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241744366"/>
              </p:ext>
            </p:extLst>
          </p:nvPr>
        </p:nvGraphicFramePr>
        <p:xfrm>
          <a:off x="2155998" y="2855034"/>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$379,000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$439,000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Carroll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86623"/>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Carroll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HZD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www.w3.org/XML/1998/namespace"/>
    <ds:schemaRef ds:uri="http://purl.org/dc/elements/1.1/"/>
    <ds:schemaRef ds:uri="http://schemas.microsoft.com/office/infopath/2007/PartnerControls"/>
    <ds:schemaRef ds:uri="http://purl.org/dc/terms/"/>
    <ds:schemaRef ds:uri="b2e1dacc-c954-4408-aa44-64ef90b7ce3a"/>
    <ds:schemaRef ds:uri="52860726-b653-4eba-8fc1-cfbf91000526"/>
    <ds:schemaRef ds:uri="http://schemas.microsoft.com/office/2006/documentManagement/types"/>
    <ds:schemaRef ds:uri="http://schemas.openxmlformats.org/package/2006/metadata/core-properties"/>
    <ds:schemaRef ds:uri="c18e8617-fc0f-4dda-a87a-c0ec120ddf92"/>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3322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Carroll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Carroll County Airport Impacts</vt:lpstr>
      <vt:lpstr>Think Carroll County Airport Is  Just Local?</vt:lpstr>
      <vt:lpstr>Carroll County Airport Economic Impacts - Jobs</vt:lpstr>
      <vt:lpstr>Carroll County Airport Economic Impacts – Payroll</vt:lpstr>
      <vt:lpstr>Carroll County Airport Economic Impacts – Value Added</vt:lpstr>
      <vt:lpstr>Carroll County Airport Economic Impacts – Business Revenue </vt:lpstr>
      <vt:lpstr>Tax Analysis</vt:lpstr>
      <vt:lpstr>Statewide Tax Impacts</vt:lpstr>
      <vt:lpstr>Additional  Aviation Benefits</vt:lpstr>
      <vt:lpstr>Case  Studies</vt:lpstr>
      <vt:lpstr>Carroll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2021-05-24T03:10:40Z</dcterms:modified>
</cp:coreProperties>
</file>