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09127969-3CE2-44B1-A4C8-308FE164FFA0}"/>
    <pc:docChg chg="modSld">
      <pc:chgData name="Sheth, Rohan" userId="0b6da9f0-4e13-4f6a-80ee-55c9a7700dcb" providerId="ADAL" clId="{09127969-3CE2-44B1-A4C8-308FE164FFA0}" dt="2021-04-21T14:41:19.301" v="3" actId="122"/>
      <pc:docMkLst>
        <pc:docMk/>
      </pc:docMkLst>
      <pc:sldChg chg="modSp mod">
        <pc:chgData name="Sheth, Rohan" userId="0b6da9f0-4e13-4f6a-80ee-55c9a7700dcb" providerId="ADAL" clId="{09127969-3CE2-44B1-A4C8-308FE164FFA0}" dt="2021-04-21T14:40:30.078" v="0" actId="122"/>
        <pc:sldMkLst>
          <pc:docMk/>
          <pc:sldMk cId="3309063412" sldId="503"/>
        </pc:sldMkLst>
        <pc:graphicFrameChg chg="modGraphic">
          <ac:chgData name="Sheth, Rohan" userId="0b6da9f0-4e13-4f6a-80ee-55c9a7700dcb" providerId="ADAL" clId="{09127969-3CE2-44B1-A4C8-308FE164FFA0}" dt="2021-04-21T14:40:30.078" v="0" actId="122"/>
          <ac:graphicFrameMkLst>
            <pc:docMk/>
            <pc:sldMk cId="3309063412" sldId="503"/>
            <ac:graphicFrameMk id="11" creationId="{6C56D1D6-488A-4DEE-9C76-04F8A27EB7CE}"/>
          </ac:graphicFrameMkLst>
        </pc:graphicFrameChg>
      </pc:sldChg>
      <pc:sldChg chg="modSp mod">
        <pc:chgData name="Sheth, Rohan" userId="0b6da9f0-4e13-4f6a-80ee-55c9a7700dcb" providerId="ADAL" clId="{09127969-3CE2-44B1-A4C8-308FE164FFA0}" dt="2021-04-21T14:41:11.662" v="1" actId="122"/>
        <pc:sldMkLst>
          <pc:docMk/>
          <pc:sldMk cId="4020193246" sldId="504"/>
        </pc:sldMkLst>
        <pc:graphicFrameChg chg="modGraphic">
          <ac:chgData name="Sheth, Rohan" userId="0b6da9f0-4e13-4f6a-80ee-55c9a7700dcb" providerId="ADAL" clId="{09127969-3CE2-44B1-A4C8-308FE164FFA0}" dt="2021-04-21T14:41:11.662" v="1" actId="122"/>
          <ac:graphicFrameMkLst>
            <pc:docMk/>
            <pc:sldMk cId="4020193246" sldId="504"/>
            <ac:graphicFrameMk id="15" creationId="{0A1B2E9B-FDFF-4E1D-9D3B-379C0132C634}"/>
          </ac:graphicFrameMkLst>
        </pc:graphicFrameChg>
      </pc:sldChg>
      <pc:sldChg chg="modSp mod">
        <pc:chgData name="Sheth, Rohan" userId="0b6da9f0-4e13-4f6a-80ee-55c9a7700dcb" providerId="ADAL" clId="{09127969-3CE2-44B1-A4C8-308FE164FFA0}" dt="2021-04-21T14:41:15.484" v="2" actId="122"/>
        <pc:sldMkLst>
          <pc:docMk/>
          <pc:sldMk cId="902281997" sldId="505"/>
        </pc:sldMkLst>
        <pc:graphicFrameChg chg="modGraphic">
          <ac:chgData name="Sheth, Rohan" userId="0b6da9f0-4e13-4f6a-80ee-55c9a7700dcb" providerId="ADAL" clId="{09127969-3CE2-44B1-A4C8-308FE164FFA0}" dt="2021-04-21T14:41:15.484" v="2" actId="122"/>
          <ac:graphicFrameMkLst>
            <pc:docMk/>
            <pc:sldMk cId="902281997" sldId="505"/>
            <ac:graphicFrameMk id="11" creationId="{9F149903-9EB5-4E54-9AC5-7F449BB7E1D0}"/>
          </ac:graphicFrameMkLst>
        </pc:graphicFrameChg>
      </pc:sldChg>
      <pc:sldChg chg="modSp mod">
        <pc:chgData name="Sheth, Rohan" userId="0b6da9f0-4e13-4f6a-80ee-55c9a7700dcb" providerId="ADAL" clId="{09127969-3CE2-44B1-A4C8-308FE164FFA0}" dt="2021-04-21T14:41:19.301" v="3" actId="122"/>
        <pc:sldMkLst>
          <pc:docMk/>
          <pc:sldMk cId="4219494486" sldId="506"/>
        </pc:sldMkLst>
        <pc:graphicFrameChg chg="modGraphic">
          <ac:chgData name="Sheth, Rohan" userId="0b6da9f0-4e13-4f6a-80ee-55c9a7700dcb" providerId="ADAL" clId="{09127969-3CE2-44B1-A4C8-308FE164FFA0}" dt="2021-04-21T14:41:19.301" v="3" actId="122"/>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86BE9879-7A1B-4779-9FD8-E8D503880880}"/>
    <pc:docChg chg="custSel addSld delSld modSld">
      <pc:chgData name="Beem, Corinn" userId="c940195d-46ad-491a-b089-963483842aae" providerId="ADAL" clId="{86BE9879-7A1B-4779-9FD8-E8D503880880}" dt="2021-04-16T21:02:27.677" v="308" actId="20577"/>
      <pc:docMkLst>
        <pc:docMk/>
      </pc:docMkLst>
      <pc:sldChg chg="delSp modSp mod modNotesTx">
        <pc:chgData name="Beem, Corinn" userId="c940195d-46ad-491a-b089-963483842aae" providerId="ADAL" clId="{86BE9879-7A1B-4779-9FD8-E8D503880880}" dt="2021-04-16T20:59:43.762" v="183" actId="20577"/>
        <pc:sldMkLst>
          <pc:docMk/>
          <pc:sldMk cId="3309063412" sldId="503"/>
        </pc:sldMkLst>
        <pc:spChg chg="mod">
          <ac:chgData name="Beem, Corinn" userId="c940195d-46ad-491a-b089-963483842aae" providerId="ADAL" clId="{86BE9879-7A1B-4779-9FD8-E8D503880880}" dt="2021-04-12T12:40:13.254" v="75"/>
          <ac:spMkLst>
            <pc:docMk/>
            <pc:sldMk cId="3309063412" sldId="503"/>
            <ac:spMk id="2" creationId="{B6B9F291-16BF-4C3F-83DE-B220C1AF1282}"/>
          </ac:spMkLst>
        </pc:spChg>
        <pc:spChg chg="del">
          <ac:chgData name="Beem, Corinn" userId="c940195d-46ad-491a-b089-963483842aae" providerId="ADAL" clId="{86BE9879-7A1B-4779-9FD8-E8D503880880}" dt="2021-04-16T20:58:23.116" v="150" actId="478"/>
          <ac:spMkLst>
            <pc:docMk/>
            <pc:sldMk cId="3309063412" sldId="503"/>
            <ac:spMk id="6" creationId="{7027257B-4FDA-4D5E-B242-50F7A10EADD1}"/>
          </ac:spMkLst>
        </pc:spChg>
        <pc:graphicFrameChg chg="mod modGraphic">
          <ac:chgData name="Beem, Corinn" userId="c940195d-46ad-491a-b089-963483842aae" providerId="ADAL" clId="{86BE9879-7A1B-4779-9FD8-E8D503880880}" dt="2021-04-16T20:59:39.915" v="179" actId="20577"/>
          <ac:graphicFrameMkLst>
            <pc:docMk/>
            <pc:sldMk cId="3309063412" sldId="503"/>
            <ac:graphicFrameMk id="11" creationId="{6C56D1D6-488A-4DEE-9C76-04F8A27EB7CE}"/>
          </ac:graphicFrameMkLst>
        </pc:graphicFrameChg>
        <pc:picChg chg="mod">
          <ac:chgData name="Beem, Corinn" userId="c940195d-46ad-491a-b089-963483842aae" providerId="ADAL" clId="{86BE9879-7A1B-4779-9FD8-E8D503880880}" dt="2021-04-16T20:58:27.715" v="152" actId="1076"/>
          <ac:picMkLst>
            <pc:docMk/>
            <pc:sldMk cId="3309063412" sldId="503"/>
            <ac:picMk id="8" creationId="{F8F27182-7EFD-4D81-A5E7-E5E2B2A55D38}"/>
          </ac:picMkLst>
        </pc:picChg>
      </pc:sldChg>
      <pc:sldChg chg="delSp modSp mod modNotesTx">
        <pc:chgData name="Beem, Corinn" userId="c940195d-46ad-491a-b089-963483842aae" providerId="ADAL" clId="{86BE9879-7A1B-4779-9FD8-E8D503880880}" dt="2021-04-16T21:00:38.532" v="222" actId="20577"/>
        <pc:sldMkLst>
          <pc:docMk/>
          <pc:sldMk cId="4020193246" sldId="504"/>
        </pc:sldMkLst>
        <pc:spChg chg="mod">
          <ac:chgData name="Beem, Corinn" userId="c940195d-46ad-491a-b089-963483842aae" providerId="ADAL" clId="{86BE9879-7A1B-4779-9FD8-E8D503880880}" dt="2021-04-12T12:40:30.295" v="77"/>
          <ac:spMkLst>
            <pc:docMk/>
            <pc:sldMk cId="4020193246" sldId="504"/>
            <ac:spMk id="2" creationId="{B6B9F291-16BF-4C3F-83DE-B220C1AF1282}"/>
          </ac:spMkLst>
        </pc:spChg>
        <pc:spChg chg="del">
          <ac:chgData name="Beem, Corinn" userId="c940195d-46ad-491a-b089-963483842aae" providerId="ADAL" clId="{86BE9879-7A1B-4779-9FD8-E8D503880880}" dt="2021-04-16T20:58:38.062" v="156" actId="478"/>
          <ac:spMkLst>
            <pc:docMk/>
            <pc:sldMk cId="4020193246" sldId="504"/>
            <ac:spMk id="13" creationId="{7C7FFC2C-F58B-47EB-A1E1-BAECCAC1B2D6}"/>
          </ac:spMkLst>
        </pc:spChg>
        <pc:graphicFrameChg chg="mod modGraphic">
          <ac:chgData name="Beem, Corinn" userId="c940195d-46ad-491a-b089-963483842aae" providerId="ADAL" clId="{86BE9879-7A1B-4779-9FD8-E8D503880880}" dt="2021-04-16T21:00:31.005" v="221" actId="13926"/>
          <ac:graphicFrameMkLst>
            <pc:docMk/>
            <pc:sldMk cId="4020193246" sldId="504"/>
            <ac:graphicFrameMk id="15" creationId="{0A1B2E9B-FDFF-4E1D-9D3B-379C0132C634}"/>
          </ac:graphicFrameMkLst>
        </pc:graphicFrameChg>
        <pc:picChg chg="mod">
          <ac:chgData name="Beem, Corinn" userId="c940195d-46ad-491a-b089-963483842aae" providerId="ADAL" clId="{86BE9879-7A1B-4779-9FD8-E8D503880880}" dt="2021-04-16T20:58:43.379" v="158" actId="1076"/>
          <ac:picMkLst>
            <pc:docMk/>
            <pc:sldMk cId="4020193246" sldId="504"/>
            <ac:picMk id="7" creationId="{EDD78377-E551-4DBB-BD2C-D63A8DA474F9}"/>
          </ac:picMkLst>
        </pc:picChg>
      </pc:sldChg>
      <pc:sldChg chg="delSp modSp mod modNotesTx">
        <pc:chgData name="Beem, Corinn" userId="c940195d-46ad-491a-b089-963483842aae" providerId="ADAL" clId="{86BE9879-7A1B-4779-9FD8-E8D503880880}" dt="2021-04-16T21:01:19.134" v="262" actId="20577"/>
        <pc:sldMkLst>
          <pc:docMk/>
          <pc:sldMk cId="902281997" sldId="505"/>
        </pc:sldMkLst>
        <pc:spChg chg="mod">
          <ac:chgData name="Beem, Corinn" userId="c940195d-46ad-491a-b089-963483842aae" providerId="ADAL" clId="{86BE9879-7A1B-4779-9FD8-E8D503880880}" dt="2021-04-12T12:40:36.647" v="78"/>
          <ac:spMkLst>
            <pc:docMk/>
            <pc:sldMk cId="902281997" sldId="505"/>
            <ac:spMk id="2" creationId="{B6B9F291-16BF-4C3F-83DE-B220C1AF1282}"/>
          </ac:spMkLst>
        </pc:spChg>
        <pc:spChg chg="del">
          <ac:chgData name="Beem, Corinn" userId="c940195d-46ad-491a-b089-963483842aae" providerId="ADAL" clId="{86BE9879-7A1B-4779-9FD8-E8D503880880}" dt="2021-04-16T20:58:57.888" v="164" actId="478"/>
          <ac:spMkLst>
            <pc:docMk/>
            <pc:sldMk cId="902281997" sldId="505"/>
            <ac:spMk id="12" creationId="{EDA7E727-9C9E-4D55-9990-8176FBF51CA0}"/>
          </ac:spMkLst>
        </pc:spChg>
        <pc:graphicFrameChg chg="mod modGraphic">
          <ac:chgData name="Beem, Corinn" userId="c940195d-46ad-491a-b089-963483842aae" providerId="ADAL" clId="{86BE9879-7A1B-4779-9FD8-E8D503880880}" dt="2021-04-16T21:01:12.129" v="261" actId="20577"/>
          <ac:graphicFrameMkLst>
            <pc:docMk/>
            <pc:sldMk cId="902281997" sldId="505"/>
            <ac:graphicFrameMk id="11" creationId="{9F149903-9EB5-4E54-9AC5-7F449BB7E1D0}"/>
          </ac:graphicFrameMkLst>
        </pc:graphicFrameChg>
        <pc:picChg chg="mod">
          <ac:chgData name="Beem, Corinn" userId="c940195d-46ad-491a-b089-963483842aae" providerId="ADAL" clId="{86BE9879-7A1B-4779-9FD8-E8D503880880}" dt="2021-04-16T20:58:55.987" v="163" actId="1076"/>
          <ac:picMkLst>
            <pc:docMk/>
            <pc:sldMk cId="902281997" sldId="505"/>
            <ac:picMk id="8" creationId="{A4DABAFC-FD06-4539-A971-3669E48D98B1}"/>
          </ac:picMkLst>
        </pc:picChg>
      </pc:sldChg>
      <pc:sldChg chg="delSp modSp mod modNotesTx">
        <pc:chgData name="Beem, Corinn" userId="c940195d-46ad-491a-b089-963483842aae" providerId="ADAL" clId="{86BE9879-7A1B-4779-9FD8-E8D503880880}" dt="2021-04-16T21:02:27.677" v="308" actId="20577"/>
        <pc:sldMkLst>
          <pc:docMk/>
          <pc:sldMk cId="4219494486" sldId="506"/>
        </pc:sldMkLst>
        <pc:spChg chg="mod">
          <ac:chgData name="Beem, Corinn" userId="c940195d-46ad-491a-b089-963483842aae" providerId="ADAL" clId="{86BE9879-7A1B-4779-9FD8-E8D503880880}" dt="2021-04-12T12:40:42.629" v="79"/>
          <ac:spMkLst>
            <pc:docMk/>
            <pc:sldMk cId="4219494486" sldId="506"/>
            <ac:spMk id="2" creationId="{B6B9F291-16BF-4C3F-83DE-B220C1AF1282}"/>
          </ac:spMkLst>
        </pc:spChg>
        <pc:spChg chg="del">
          <ac:chgData name="Beem, Corinn" userId="c940195d-46ad-491a-b089-963483842aae" providerId="ADAL" clId="{86BE9879-7A1B-4779-9FD8-E8D503880880}" dt="2021-04-16T20:59:12.875" v="170" actId="478"/>
          <ac:spMkLst>
            <pc:docMk/>
            <pc:sldMk cId="4219494486" sldId="506"/>
            <ac:spMk id="12" creationId="{7F681DB6-4BFB-441E-BB96-7BED17AB88F6}"/>
          </ac:spMkLst>
        </pc:spChg>
        <pc:graphicFrameChg chg="mod modGraphic">
          <ac:chgData name="Beem, Corinn" userId="c940195d-46ad-491a-b089-963483842aae" providerId="ADAL" clId="{86BE9879-7A1B-4779-9FD8-E8D503880880}" dt="2021-04-16T21:02:13.101" v="303" actId="20577"/>
          <ac:graphicFrameMkLst>
            <pc:docMk/>
            <pc:sldMk cId="4219494486" sldId="506"/>
            <ac:graphicFrameMk id="11" creationId="{88A98626-2E13-4D69-8063-8BDF69CCE72D}"/>
          </ac:graphicFrameMkLst>
        </pc:graphicFrameChg>
        <pc:picChg chg="mod">
          <ac:chgData name="Beem, Corinn" userId="c940195d-46ad-491a-b089-963483842aae" providerId="ADAL" clId="{86BE9879-7A1B-4779-9FD8-E8D503880880}" dt="2021-04-16T20:59:11.532" v="169" actId="1076"/>
          <ac:picMkLst>
            <pc:docMk/>
            <pc:sldMk cId="4219494486" sldId="506"/>
            <ac:picMk id="7" creationId="{0FC59644-6B21-4290-9F72-449230ADAF0C}"/>
          </ac:picMkLst>
        </pc:picChg>
      </pc:sldChg>
      <pc:sldChg chg="modSp">
        <pc:chgData name="Beem, Corinn" userId="c940195d-46ad-491a-b089-963483842aae" providerId="ADAL" clId="{86BE9879-7A1B-4779-9FD8-E8D503880880}" dt="2021-04-12T12:40:55.416" v="82"/>
        <pc:sldMkLst>
          <pc:docMk/>
          <pc:sldMk cId="3544745729" sldId="511"/>
        </pc:sldMkLst>
        <pc:spChg chg="mod">
          <ac:chgData name="Beem, Corinn" userId="c940195d-46ad-491a-b089-963483842aae" providerId="ADAL" clId="{86BE9879-7A1B-4779-9FD8-E8D503880880}" dt="2021-04-12T12:40:55.416" v="82"/>
          <ac:spMkLst>
            <pc:docMk/>
            <pc:sldMk cId="3544745729" sldId="511"/>
            <ac:spMk id="5" creationId="{3E532E98-B6B5-4ACC-BAF8-6B4F7E7C68E3}"/>
          </ac:spMkLst>
        </pc:spChg>
      </pc:sldChg>
      <pc:sldChg chg="modSp mod">
        <pc:chgData name="Beem, Corinn" userId="c940195d-46ad-491a-b089-963483842aae" providerId="ADAL" clId="{86BE9879-7A1B-4779-9FD8-E8D503880880}" dt="2021-04-12T12:41:01.492" v="86" actId="20577"/>
        <pc:sldMkLst>
          <pc:docMk/>
          <pc:sldMk cId="4189796286" sldId="513"/>
        </pc:sldMkLst>
        <pc:spChg chg="mod">
          <ac:chgData name="Beem, Corinn" userId="c940195d-46ad-491a-b089-963483842aae" providerId="ADAL" clId="{86BE9879-7A1B-4779-9FD8-E8D503880880}" dt="2021-04-12T12:41:01.492" v="86" actId="20577"/>
          <ac:spMkLst>
            <pc:docMk/>
            <pc:sldMk cId="4189796286" sldId="513"/>
            <ac:spMk id="6" creationId="{7ADE84E5-34FE-4C41-9602-1621F6B66961}"/>
          </ac:spMkLst>
        </pc:spChg>
      </pc:sldChg>
      <pc:sldChg chg="modSp">
        <pc:chgData name="Beem, Corinn" userId="c940195d-46ad-491a-b089-963483842aae" providerId="ADAL" clId="{86BE9879-7A1B-4779-9FD8-E8D503880880}" dt="2021-04-12T12:38:08.583" v="0"/>
        <pc:sldMkLst>
          <pc:docMk/>
          <pc:sldMk cId="4291394701" sldId="540"/>
        </pc:sldMkLst>
        <pc:spChg chg="mod">
          <ac:chgData name="Beem, Corinn" userId="c940195d-46ad-491a-b089-963483842aae" providerId="ADAL" clId="{86BE9879-7A1B-4779-9FD8-E8D503880880}" dt="2021-04-12T12:38:08.583" v="0"/>
          <ac:spMkLst>
            <pc:docMk/>
            <pc:sldMk cId="4291394701" sldId="540"/>
            <ac:spMk id="2" creationId="{D85898C7-A09F-41F6-AAC4-07C7EEEB728B}"/>
          </ac:spMkLst>
        </pc:spChg>
      </pc:sldChg>
      <pc:sldChg chg="modSp mod modNotesTx">
        <pc:chgData name="Beem, Corinn" userId="c940195d-46ad-491a-b089-963483842aae" providerId="ADAL" clId="{86BE9879-7A1B-4779-9FD8-E8D503880880}" dt="2021-04-12T12:42:32.685" v="147" actId="6549"/>
        <pc:sldMkLst>
          <pc:docMk/>
          <pc:sldMk cId="3283148454" sldId="556"/>
        </pc:sldMkLst>
        <pc:spChg chg="mod">
          <ac:chgData name="Beem, Corinn" userId="c940195d-46ad-491a-b089-963483842aae" providerId="ADAL" clId="{86BE9879-7A1B-4779-9FD8-E8D503880880}" dt="2021-04-12T12:42:32.685" v="147" actId="6549"/>
          <ac:spMkLst>
            <pc:docMk/>
            <pc:sldMk cId="3283148454" sldId="556"/>
            <ac:spMk id="42" creationId="{09451B0F-CEAE-43AA-AC61-E0C09AB31722}"/>
          </ac:spMkLst>
        </pc:spChg>
      </pc:sldChg>
      <pc:sldChg chg="del">
        <pc:chgData name="Beem, Corinn" userId="c940195d-46ad-491a-b089-963483842aae" providerId="ADAL" clId="{86BE9879-7A1B-4779-9FD8-E8D503880880}" dt="2021-04-12T12:39:14.045" v="5" actId="47"/>
        <pc:sldMkLst>
          <pc:docMk/>
          <pc:sldMk cId="4009573612" sldId="557"/>
        </pc:sldMkLst>
      </pc:sldChg>
      <pc:sldChg chg="modSp mod modNotesTx">
        <pc:chgData name="Beem, Corinn" userId="c940195d-46ad-491a-b089-963483842aae" providerId="ADAL" clId="{86BE9879-7A1B-4779-9FD8-E8D503880880}" dt="2021-04-12T12:41:49.524" v="141" actId="20577"/>
        <pc:sldMkLst>
          <pc:docMk/>
          <pc:sldMk cId="1503661817" sldId="558"/>
        </pc:sldMkLst>
        <pc:spChg chg="mod">
          <ac:chgData name="Beem, Corinn" userId="c940195d-46ad-491a-b089-963483842aae" providerId="ADAL" clId="{86BE9879-7A1B-4779-9FD8-E8D503880880}" dt="2021-04-12T12:38:16.347" v="2" actId="20577"/>
          <ac:spMkLst>
            <pc:docMk/>
            <pc:sldMk cId="1503661817" sldId="558"/>
            <ac:spMk id="2" creationId="{D4A1F4AB-06D3-41C7-A09F-523B103E846F}"/>
          </ac:spMkLst>
        </pc:spChg>
        <pc:spChg chg="mod">
          <ac:chgData name="Beem, Corinn" userId="c940195d-46ad-491a-b089-963483842aae" providerId="ADAL" clId="{86BE9879-7A1B-4779-9FD8-E8D503880880}" dt="2021-04-12T12:41:15.356" v="88" actId="20577"/>
          <ac:spMkLst>
            <pc:docMk/>
            <pc:sldMk cId="1503661817" sldId="558"/>
            <ac:spMk id="37" creationId="{D75644BC-53EB-4AF2-A3A5-26E88A22BB8C}"/>
          </ac:spMkLst>
        </pc:spChg>
        <pc:spChg chg="mod">
          <ac:chgData name="Beem, Corinn" userId="c940195d-46ad-491a-b089-963483842aae" providerId="ADAL" clId="{86BE9879-7A1B-4779-9FD8-E8D503880880}" dt="2021-04-12T12:41:23.981" v="100" actId="20577"/>
          <ac:spMkLst>
            <pc:docMk/>
            <pc:sldMk cId="1503661817" sldId="558"/>
            <ac:spMk id="38" creationId="{5A6BADBE-CE4A-4C98-A48D-9DBDD1BE71D5}"/>
          </ac:spMkLst>
        </pc:spChg>
        <pc:spChg chg="mod">
          <ac:chgData name="Beem, Corinn" userId="c940195d-46ad-491a-b089-963483842aae" providerId="ADAL" clId="{86BE9879-7A1B-4779-9FD8-E8D503880880}" dt="2021-04-12T12:41:28.450" v="103" actId="20577"/>
          <ac:spMkLst>
            <pc:docMk/>
            <pc:sldMk cId="1503661817" sldId="558"/>
            <ac:spMk id="39" creationId="{5249E791-5DF4-48F1-B804-0AF87B3ED6B2}"/>
          </ac:spMkLst>
        </pc:spChg>
        <pc:spChg chg="mod">
          <ac:chgData name="Beem, Corinn" userId="c940195d-46ad-491a-b089-963483842aae" providerId="ADAL" clId="{86BE9879-7A1B-4779-9FD8-E8D503880880}" dt="2021-04-12T12:41:31.804" v="106" actId="20577"/>
          <ac:spMkLst>
            <pc:docMk/>
            <pc:sldMk cId="1503661817" sldId="558"/>
            <ac:spMk id="40" creationId="{BABD2D6F-67C6-428E-9B6E-575730D25AB1}"/>
          </ac:spMkLst>
        </pc:spChg>
      </pc:sldChg>
      <pc:sldChg chg="addSp modSp mod">
        <pc:chgData name="Beem, Corinn" userId="c940195d-46ad-491a-b089-963483842aae" providerId="ADAL" clId="{86BE9879-7A1B-4779-9FD8-E8D503880880}" dt="2021-04-12T12:42:15.924" v="143" actId="14826"/>
        <pc:sldMkLst>
          <pc:docMk/>
          <pc:sldMk cId="2489502936" sldId="559"/>
        </pc:sldMkLst>
        <pc:spChg chg="mod">
          <ac:chgData name="Beem, Corinn" userId="c940195d-46ad-491a-b089-963483842aae" providerId="ADAL" clId="{86BE9879-7A1B-4779-9FD8-E8D503880880}" dt="2021-04-12T12:38:21.100" v="4" actId="20577"/>
          <ac:spMkLst>
            <pc:docMk/>
            <pc:sldMk cId="2489502936" sldId="559"/>
            <ac:spMk id="2" creationId="{D4A1F4AB-06D3-41C7-A09F-523B103E846F}"/>
          </ac:spMkLst>
        </pc:spChg>
        <pc:picChg chg="add mod">
          <ac:chgData name="Beem, Corinn" userId="c940195d-46ad-491a-b089-963483842aae" providerId="ADAL" clId="{86BE9879-7A1B-4779-9FD8-E8D503880880}" dt="2021-04-12T12:42:15.924" v="143" actId="14826"/>
          <ac:picMkLst>
            <pc:docMk/>
            <pc:sldMk cId="2489502936" sldId="559"/>
            <ac:picMk id="3" creationId="{BF44C140-8590-4CF6-A079-8736665700EB}"/>
          </ac:picMkLst>
        </pc:picChg>
      </pc:sldChg>
      <pc:sldChg chg="add del">
        <pc:chgData name="Beem, Corinn" userId="c940195d-46ad-491a-b089-963483842aae" providerId="ADAL" clId="{86BE9879-7A1B-4779-9FD8-E8D503880880}" dt="2021-04-12T12:39:43.049" v="43"/>
        <pc:sldMkLst>
          <pc:docMk/>
          <pc:sldMk cId="3578466551" sldId="564"/>
        </pc:sldMkLst>
      </pc:sldChg>
    </pc:docChg>
  </pc:docChgLst>
  <pc:docChgLst>
    <pc:chgData name="Filaroski, Taylor" userId="808e8b38-dcd7-4790-8255-e9ab0a59a131" providerId="ADAL" clId="{B373E3FA-F28A-4A7D-80EE-DB04FAFB5E23}"/>
    <pc:docChg chg="modSld">
      <pc:chgData name="Filaroski, Taylor" userId="808e8b38-dcd7-4790-8255-e9ab0a59a131" providerId="ADAL" clId="{B373E3FA-F28A-4A7D-80EE-DB04FAFB5E23}" dt="2021-04-20T14:29:00.780" v="14" actId="20577"/>
      <pc:docMkLst>
        <pc:docMk/>
      </pc:docMkLst>
      <pc:sldChg chg="modSp mod modNotesTx">
        <pc:chgData name="Filaroski, Taylor" userId="808e8b38-dcd7-4790-8255-e9ab0a59a131" providerId="ADAL" clId="{B373E3FA-F28A-4A7D-80EE-DB04FAFB5E23}" dt="2021-04-20T14:28:14.089" v="11" actId="20577"/>
        <pc:sldMkLst>
          <pc:docMk/>
          <pc:sldMk cId="902281997" sldId="505"/>
        </pc:sldMkLst>
        <pc:graphicFrameChg chg="modGraphic">
          <ac:chgData name="Filaroski, Taylor" userId="808e8b38-dcd7-4790-8255-e9ab0a59a131" providerId="ADAL" clId="{B373E3FA-F28A-4A7D-80EE-DB04FAFB5E23}" dt="2021-04-20T14:28:14.089" v="11"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B373E3FA-F28A-4A7D-80EE-DB04FAFB5E23}" dt="2021-04-20T14:29:00.780" v="14" actId="20577"/>
        <pc:sldMkLst>
          <pc:docMk/>
          <pc:sldMk cId="4219494486" sldId="506"/>
        </pc:sldMkLst>
        <pc:graphicFrameChg chg="modGraphic">
          <ac:chgData name="Filaroski, Taylor" userId="808e8b38-dcd7-4790-8255-e9ab0a59a131" providerId="ADAL" clId="{B373E3FA-F28A-4A7D-80EE-DB04FAFB5E23}" dt="2021-04-20T14:29:00.780" v="14" actId="20577"/>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Ellington Airport created 45 jobs earning $3.2 million in payroll, contributed $5.7 million in value added, and generated a total economic output of $9.1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Ellington Airport. As this slide shows, Ellington Airport supports 45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Ellington Airport generates $3,200,000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Ellington Airport contributes $5,700,000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Ellington Airport contributes $9,100,000 in business revenue generated by on-airport activity and visitor spending. This metric encompasses payroll and valued added and thus represents the total economic output of Ellington Airport. </a:t>
            </a:r>
            <a:r>
              <a:rPr lang="en-US"/>
              <a:t>The sum may not equal the total due to rounding.</a:t>
            </a:r>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Ellington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Ellington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45</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$9.1</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Ellington Airport Is </a:t>
            </a:r>
            <a:br>
              <a:rPr lang="en-US" dirty="0"/>
            </a:br>
            <a:r>
              <a:rPr lang="en-US" dirty="0"/>
              <a:t>Just Local?</a:t>
            </a:r>
          </a:p>
        </p:txBody>
      </p:sp>
      <p:pic>
        <p:nvPicPr>
          <p:cNvPr id="3" name="Picture 2">
            <a:extLst>
              <a:ext uri="{FF2B5EF4-FFF2-40B4-BE49-F238E27FC236}">
                <a16:creationId xmlns:a16="http://schemas.microsoft.com/office/drawing/2014/main" id="{BF44C140-8590-4CF6-A079-8736665700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8" y="1699214"/>
            <a:ext cx="7659117" cy="5010073"/>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Ellington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77884" y="3294603"/>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4073171315"/>
              </p:ext>
            </p:extLst>
          </p:nvPr>
        </p:nvGraphicFramePr>
        <p:xfrm>
          <a:off x="2230759" y="313243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013652309"/>
              </p:ext>
            </p:extLst>
          </p:nvPr>
        </p:nvGraphicFramePr>
        <p:xfrm>
          <a:off x="2138292" y="307079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$605,000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$778,000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Ellington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03439" y="3398841"/>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Ellington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357335" y="3180172"/>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451652796"/>
              </p:ext>
            </p:extLst>
          </p:nvPr>
        </p:nvGraphicFramePr>
        <p:xfrm>
          <a:off x="2333501" y="300914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$902,000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267885005"/>
              </p:ext>
            </p:extLst>
          </p:nvPr>
        </p:nvGraphicFramePr>
        <p:xfrm>
          <a:off x="2261582" y="27829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a:t>
                      </a:r>
                      <a:r>
                        <a:rPr lang="en-US" sz="1600" b="1" i="0" u="none" strike="noStrike">
                          <a:solidFill>
                            <a:srgbClr val="000000"/>
                          </a:solidFill>
                          <a:effectLst/>
                          <a:latin typeface="Arial" panose="020B0604020202020204" pitchFamily="34" charset="0"/>
                          <a:cs typeface="Arial" panose="020B0604020202020204" pitchFamily="34" charset="0"/>
                        </a:rPr>
                        <a:t>Business Revenue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Ellington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429254" y="3014529"/>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Ellington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LUG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81a52b0-d0f4-44f0-98bb-0d102f5fd161"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05D59F5E-271F-447C-A22D-15008E4D3D90}">
  <ds:schemaRefs>
    <ds:schemaRef ds:uri="http://purl.org/dc/terms/"/>
    <ds:schemaRef ds:uri="http://schemas.microsoft.com/office/infopath/2007/PartnerControls"/>
    <ds:schemaRef ds:uri="http://schemas.microsoft.com/office/2006/documentManagement/types"/>
    <ds:schemaRef ds:uri="52860726-b653-4eba-8fc1-cfbf91000526"/>
    <ds:schemaRef ds:uri="b2e1dacc-c954-4408-aa44-64ef90b7ce3a"/>
    <ds:schemaRef ds:uri="http://schemas.microsoft.com/office/2006/metadata/properties"/>
    <ds:schemaRef ds:uri="http://schemas.openxmlformats.org/package/2006/metadata/core-properties"/>
    <ds:schemaRef ds:uri="http://purl.org/dc/elements/1.1/"/>
    <ds:schemaRef ds:uri="c18e8617-fc0f-4dda-a87a-c0ec120ddf92"/>
    <ds:schemaRef ds:uri="http://www.w3.org/XML/1998/namespace"/>
    <ds:schemaRef ds:uri="http://purl.org/dc/dcmitype/"/>
  </ds:schemaRefs>
</ds:datastoreItem>
</file>

<file path=customXml/itemProps4.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3306</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Ellington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Ellington Airport Impacts</vt:lpstr>
      <vt:lpstr>Think Ellington Airport Is  Just Local?</vt:lpstr>
      <vt:lpstr>Ellington Airport Economic Impacts - Jobs</vt:lpstr>
      <vt:lpstr>Ellington Airport Economic Impacts – Payroll</vt:lpstr>
      <vt:lpstr>Ellington Airport Economic Impacts – Value Added</vt:lpstr>
      <vt:lpstr>Ellington Airport Economic Impacts – Business Revenue </vt:lpstr>
      <vt:lpstr>Tax Analysis</vt:lpstr>
      <vt:lpstr>Statewide Tax Impacts</vt:lpstr>
      <vt:lpstr>Additional  Aviation Benefits</vt:lpstr>
      <vt:lpstr>Case  Studies</vt:lpstr>
      <vt:lpstr>Ellington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2021-04-21T14:41:20Z</dcterms:modified>
</cp:coreProperties>
</file>