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4E323-DE23-4BFD-945E-BA1578705F0B}" v="4" dt="2021-04-20T17:46:26.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BB5846FA-D01E-4EE6-A005-5A3ADE20D6E3}"/>
    <pc:docChg chg="delSld modSld">
      <pc:chgData name="Beem, Corinn" userId="c940195d-46ad-491a-b089-963483842aae" providerId="ADAL" clId="{BB5846FA-D01E-4EE6-A005-5A3ADE20D6E3}" dt="2021-04-12T20:23:13.407" v="64" actId="14826"/>
      <pc:docMkLst>
        <pc:docMk/>
      </pc:docMkLst>
      <pc:sldChg chg="modSp modNotesTx">
        <pc:chgData name="Beem, Corinn" userId="c940195d-46ad-491a-b089-963483842aae" providerId="ADAL" clId="{BB5846FA-D01E-4EE6-A005-5A3ADE20D6E3}" dt="2021-04-12T20:21:11.019" v="10" actId="20577"/>
        <pc:sldMkLst>
          <pc:docMk/>
          <pc:sldMk cId="3309063412" sldId="503"/>
        </pc:sldMkLst>
        <pc:spChg chg="mod">
          <ac:chgData name="Beem, Corinn" userId="c940195d-46ad-491a-b089-963483842aae" providerId="ADAL" clId="{BB5846FA-D01E-4EE6-A005-5A3ADE20D6E3}" dt="2021-04-12T20:21:01.791" v="7"/>
          <ac:spMkLst>
            <pc:docMk/>
            <pc:sldMk cId="3309063412" sldId="503"/>
            <ac:spMk id="2" creationId="{B6B9F291-16BF-4C3F-83DE-B220C1AF1282}"/>
          </ac:spMkLst>
        </pc:spChg>
      </pc:sldChg>
      <pc:sldChg chg="modSp modNotesTx">
        <pc:chgData name="Beem, Corinn" userId="c940195d-46ad-491a-b089-963483842aae" providerId="ADAL" clId="{BB5846FA-D01E-4EE6-A005-5A3ADE20D6E3}" dt="2021-04-12T20:21:17.481" v="12"/>
        <pc:sldMkLst>
          <pc:docMk/>
          <pc:sldMk cId="4020193246" sldId="504"/>
        </pc:sldMkLst>
        <pc:spChg chg="mod">
          <ac:chgData name="Beem, Corinn" userId="c940195d-46ad-491a-b089-963483842aae" providerId="ADAL" clId="{BB5846FA-D01E-4EE6-A005-5A3ADE20D6E3}" dt="2021-04-12T20:21:17.481" v="12"/>
          <ac:spMkLst>
            <pc:docMk/>
            <pc:sldMk cId="4020193246" sldId="504"/>
            <ac:spMk id="2" creationId="{B6B9F291-16BF-4C3F-83DE-B220C1AF1282}"/>
          </ac:spMkLst>
        </pc:spChg>
      </pc:sldChg>
      <pc:sldChg chg="modSp modNotesTx">
        <pc:chgData name="Beem, Corinn" userId="c940195d-46ad-491a-b089-963483842aae" providerId="ADAL" clId="{BB5846FA-D01E-4EE6-A005-5A3ADE20D6E3}" dt="2021-04-12T20:21:22.340" v="14"/>
        <pc:sldMkLst>
          <pc:docMk/>
          <pc:sldMk cId="902281997" sldId="505"/>
        </pc:sldMkLst>
        <pc:spChg chg="mod">
          <ac:chgData name="Beem, Corinn" userId="c940195d-46ad-491a-b089-963483842aae" providerId="ADAL" clId="{BB5846FA-D01E-4EE6-A005-5A3ADE20D6E3}" dt="2021-04-12T20:21:22.340" v="14"/>
          <ac:spMkLst>
            <pc:docMk/>
            <pc:sldMk cId="902281997" sldId="505"/>
            <ac:spMk id="2" creationId="{B6B9F291-16BF-4C3F-83DE-B220C1AF1282}"/>
          </ac:spMkLst>
        </pc:spChg>
      </pc:sldChg>
      <pc:sldChg chg="modSp modNotesTx">
        <pc:chgData name="Beem, Corinn" userId="c940195d-46ad-491a-b089-963483842aae" providerId="ADAL" clId="{BB5846FA-D01E-4EE6-A005-5A3ADE20D6E3}" dt="2021-04-12T20:21:34.624" v="17"/>
        <pc:sldMkLst>
          <pc:docMk/>
          <pc:sldMk cId="4219494486" sldId="506"/>
        </pc:sldMkLst>
        <pc:spChg chg="mod">
          <ac:chgData name="Beem, Corinn" userId="c940195d-46ad-491a-b089-963483842aae" providerId="ADAL" clId="{BB5846FA-D01E-4EE6-A005-5A3ADE20D6E3}" dt="2021-04-12T20:21:34.624" v="17"/>
          <ac:spMkLst>
            <pc:docMk/>
            <pc:sldMk cId="4219494486" sldId="506"/>
            <ac:spMk id="2" creationId="{B6B9F291-16BF-4C3F-83DE-B220C1AF1282}"/>
          </ac:spMkLst>
        </pc:spChg>
      </pc:sldChg>
      <pc:sldChg chg="modSp mod">
        <pc:chgData name="Beem, Corinn" userId="c940195d-46ad-491a-b089-963483842aae" providerId="ADAL" clId="{BB5846FA-D01E-4EE6-A005-5A3ADE20D6E3}" dt="2021-04-12T20:21:39.456" v="19" actId="20577"/>
        <pc:sldMkLst>
          <pc:docMk/>
          <pc:sldMk cId="3544745729" sldId="511"/>
        </pc:sldMkLst>
        <pc:spChg chg="mod">
          <ac:chgData name="Beem, Corinn" userId="c940195d-46ad-491a-b089-963483842aae" providerId="ADAL" clId="{BB5846FA-D01E-4EE6-A005-5A3ADE20D6E3}" dt="2021-04-12T20:21:39.456" v="19" actId="20577"/>
          <ac:spMkLst>
            <pc:docMk/>
            <pc:sldMk cId="3544745729" sldId="511"/>
            <ac:spMk id="5" creationId="{3E532E98-B6B5-4ACC-BAF8-6B4F7E7C68E3}"/>
          </ac:spMkLst>
        </pc:spChg>
      </pc:sldChg>
      <pc:sldChg chg="modSp mod">
        <pc:chgData name="Beem, Corinn" userId="c940195d-46ad-491a-b089-963483842aae" providerId="ADAL" clId="{BB5846FA-D01E-4EE6-A005-5A3ADE20D6E3}" dt="2021-04-12T20:21:45.093" v="23" actId="20577"/>
        <pc:sldMkLst>
          <pc:docMk/>
          <pc:sldMk cId="4189796286" sldId="513"/>
        </pc:sldMkLst>
        <pc:spChg chg="mod">
          <ac:chgData name="Beem, Corinn" userId="c940195d-46ad-491a-b089-963483842aae" providerId="ADAL" clId="{BB5846FA-D01E-4EE6-A005-5A3ADE20D6E3}" dt="2021-04-12T20:21:45.093" v="23" actId="20577"/>
          <ac:spMkLst>
            <pc:docMk/>
            <pc:sldMk cId="4189796286" sldId="513"/>
            <ac:spMk id="6" creationId="{7ADE84E5-34FE-4C41-9602-1621F6B66961}"/>
          </ac:spMkLst>
        </pc:spChg>
      </pc:sldChg>
      <pc:sldChg chg="modSp">
        <pc:chgData name="Beem, Corinn" userId="c940195d-46ad-491a-b089-963483842aae" providerId="ADAL" clId="{BB5846FA-D01E-4EE6-A005-5A3ADE20D6E3}" dt="2021-04-12T20:20:30.288" v="0"/>
        <pc:sldMkLst>
          <pc:docMk/>
          <pc:sldMk cId="4291394701" sldId="540"/>
        </pc:sldMkLst>
        <pc:spChg chg="mod">
          <ac:chgData name="Beem, Corinn" userId="c940195d-46ad-491a-b089-963483842aae" providerId="ADAL" clId="{BB5846FA-D01E-4EE6-A005-5A3ADE20D6E3}" dt="2021-04-12T20:20:30.288" v="0"/>
          <ac:spMkLst>
            <pc:docMk/>
            <pc:sldMk cId="4291394701" sldId="540"/>
            <ac:spMk id="2" creationId="{D85898C7-A09F-41F6-AAC4-07C7EEEB728B}"/>
          </ac:spMkLst>
        </pc:spChg>
      </pc:sldChg>
      <pc:sldChg chg="modSp mod modNotesTx">
        <pc:chgData name="Beem, Corinn" userId="c940195d-46ad-491a-b089-963483842aae" providerId="ADAL" clId="{BB5846FA-D01E-4EE6-A005-5A3ADE20D6E3}" dt="2021-04-12T20:22:54.465" v="62" actId="20577"/>
        <pc:sldMkLst>
          <pc:docMk/>
          <pc:sldMk cId="1503661817" sldId="558"/>
        </pc:sldMkLst>
        <pc:spChg chg="mod">
          <ac:chgData name="Beem, Corinn" userId="c940195d-46ad-491a-b089-963483842aae" providerId="ADAL" clId="{BB5846FA-D01E-4EE6-A005-5A3ADE20D6E3}" dt="2021-04-12T20:20:39.316" v="3" actId="20577"/>
          <ac:spMkLst>
            <pc:docMk/>
            <pc:sldMk cId="1503661817" sldId="558"/>
            <ac:spMk id="2" creationId="{D4A1F4AB-06D3-41C7-A09F-523B103E846F}"/>
          </ac:spMkLst>
        </pc:spChg>
        <pc:spChg chg="mod">
          <ac:chgData name="Beem, Corinn" userId="c940195d-46ad-491a-b089-963483842aae" providerId="ADAL" clId="{BB5846FA-D01E-4EE6-A005-5A3ADE20D6E3}" dt="2021-04-12T20:22:26.219" v="28" actId="6549"/>
          <ac:spMkLst>
            <pc:docMk/>
            <pc:sldMk cId="1503661817" sldId="558"/>
            <ac:spMk id="37" creationId="{D75644BC-53EB-4AF2-A3A5-26E88A22BB8C}"/>
          </ac:spMkLst>
        </pc:spChg>
        <pc:spChg chg="mod">
          <ac:chgData name="Beem, Corinn" userId="c940195d-46ad-491a-b089-963483842aae" providerId="ADAL" clId="{BB5846FA-D01E-4EE6-A005-5A3ADE20D6E3}" dt="2021-04-12T20:22:29.610" v="32" actId="6549"/>
          <ac:spMkLst>
            <pc:docMk/>
            <pc:sldMk cId="1503661817" sldId="558"/>
            <ac:spMk id="38" creationId="{5A6BADBE-CE4A-4C98-A48D-9DBDD1BE71D5}"/>
          </ac:spMkLst>
        </pc:spChg>
        <pc:spChg chg="mod">
          <ac:chgData name="Beem, Corinn" userId="c940195d-46ad-491a-b089-963483842aae" providerId="ADAL" clId="{BB5846FA-D01E-4EE6-A005-5A3ADE20D6E3}" dt="2021-04-12T20:22:32.891" v="37" actId="6549"/>
          <ac:spMkLst>
            <pc:docMk/>
            <pc:sldMk cId="1503661817" sldId="558"/>
            <ac:spMk id="39" creationId="{5249E791-5DF4-48F1-B804-0AF87B3ED6B2}"/>
          </ac:spMkLst>
        </pc:spChg>
        <pc:spChg chg="mod">
          <ac:chgData name="Beem, Corinn" userId="c940195d-46ad-491a-b089-963483842aae" providerId="ADAL" clId="{BB5846FA-D01E-4EE6-A005-5A3ADE20D6E3}" dt="2021-04-12T20:22:38.620" v="42" actId="20577"/>
          <ac:spMkLst>
            <pc:docMk/>
            <pc:sldMk cId="1503661817" sldId="558"/>
            <ac:spMk id="40" creationId="{BABD2D6F-67C6-428E-9B6E-575730D25AB1}"/>
          </ac:spMkLst>
        </pc:spChg>
      </pc:sldChg>
      <pc:sldChg chg="addSp modSp mod">
        <pc:chgData name="Beem, Corinn" userId="c940195d-46ad-491a-b089-963483842aae" providerId="ADAL" clId="{BB5846FA-D01E-4EE6-A005-5A3ADE20D6E3}" dt="2021-04-12T20:23:13.407" v="64" actId="14826"/>
        <pc:sldMkLst>
          <pc:docMk/>
          <pc:sldMk cId="2489502936" sldId="559"/>
        </pc:sldMkLst>
        <pc:spChg chg="mod">
          <ac:chgData name="Beem, Corinn" userId="c940195d-46ad-491a-b089-963483842aae" providerId="ADAL" clId="{BB5846FA-D01E-4EE6-A005-5A3ADE20D6E3}" dt="2021-04-12T20:20:49.705" v="6" actId="20577"/>
          <ac:spMkLst>
            <pc:docMk/>
            <pc:sldMk cId="2489502936" sldId="559"/>
            <ac:spMk id="2" creationId="{D4A1F4AB-06D3-41C7-A09F-523B103E846F}"/>
          </ac:spMkLst>
        </pc:spChg>
        <pc:picChg chg="add mod">
          <ac:chgData name="Beem, Corinn" userId="c940195d-46ad-491a-b089-963483842aae" providerId="ADAL" clId="{BB5846FA-D01E-4EE6-A005-5A3ADE20D6E3}" dt="2021-04-12T20:23:13.407" v="64" actId="14826"/>
          <ac:picMkLst>
            <pc:docMk/>
            <pc:sldMk cId="2489502936" sldId="559"/>
            <ac:picMk id="3" creationId="{CEB602BB-F79B-491C-97E6-8F19AFCDAD86}"/>
          </ac:picMkLst>
        </pc:picChg>
      </pc:sldChg>
      <pc:sldChg chg="del">
        <pc:chgData name="Beem, Corinn" userId="c940195d-46ad-491a-b089-963483842aae" providerId="ADAL" clId="{BB5846FA-D01E-4EE6-A005-5A3ADE20D6E3}" dt="2021-04-12T20:22:14.812" v="24" actId="47"/>
        <pc:sldMkLst>
          <pc:docMk/>
          <pc:sldMk cId="597215285" sldId="561"/>
        </pc:sldMkLst>
      </pc:sldChg>
    </pc:docChg>
  </pc:docChgLst>
  <pc:docChgLst>
    <pc:chgData name="Filaroski, Taylor" userId="808e8b38-dcd7-4790-8255-e9ab0a59a131" providerId="ADAL" clId="{F8A4E323-DE23-4BFD-945E-BA1578705F0B}"/>
    <pc:docChg chg="modSld">
      <pc:chgData name="Filaroski, Taylor" userId="808e8b38-dcd7-4790-8255-e9ab0a59a131" providerId="ADAL" clId="{F8A4E323-DE23-4BFD-945E-BA1578705F0B}" dt="2021-04-20T17:46:42.330" v="81" actId="20577"/>
      <pc:docMkLst>
        <pc:docMk/>
      </pc:docMkLst>
      <pc:sldChg chg="modSp mod">
        <pc:chgData name="Filaroski, Taylor" userId="808e8b38-dcd7-4790-8255-e9ab0a59a131" providerId="ADAL" clId="{F8A4E323-DE23-4BFD-945E-BA1578705F0B}" dt="2021-04-20T17:45:53.391" v="21" actId="20577"/>
        <pc:sldMkLst>
          <pc:docMk/>
          <pc:sldMk cId="4020193246" sldId="504"/>
        </pc:sldMkLst>
        <pc:graphicFrameChg chg="modGraphic">
          <ac:chgData name="Filaroski, Taylor" userId="808e8b38-dcd7-4790-8255-e9ab0a59a131" providerId="ADAL" clId="{F8A4E323-DE23-4BFD-945E-BA1578705F0B}" dt="2021-04-20T17:45:53.391" v="21"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F8A4E323-DE23-4BFD-945E-BA1578705F0B}" dt="2021-04-20T17:46:19.352" v="56" actId="20577"/>
        <pc:sldMkLst>
          <pc:docMk/>
          <pc:sldMk cId="902281997" sldId="505"/>
        </pc:sldMkLst>
        <pc:graphicFrameChg chg="modGraphic">
          <ac:chgData name="Filaroski, Taylor" userId="808e8b38-dcd7-4790-8255-e9ab0a59a131" providerId="ADAL" clId="{F8A4E323-DE23-4BFD-945E-BA1578705F0B}" dt="2021-04-20T17:46:19.352" v="5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F8A4E323-DE23-4BFD-945E-BA1578705F0B}" dt="2021-04-20T17:46:42.330" v="81" actId="20577"/>
        <pc:sldMkLst>
          <pc:docMk/>
          <pc:sldMk cId="4219494486" sldId="506"/>
        </pc:sldMkLst>
        <pc:graphicFrameChg chg="modGraphic">
          <ac:chgData name="Filaroski, Taylor" userId="808e8b38-dcd7-4790-8255-e9ab0a59a131" providerId="ADAL" clId="{F8A4E323-DE23-4BFD-945E-BA1578705F0B}" dt="2021-04-20T17:46:42.330" v="81"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FB3ABF9F-E056-B000-E912-DCBB3ECC7EBE}"/>
    <pc:docChg chg="modSld">
      <pc:chgData name="Simons, Zach" userId="S::zach.simons@kimley-horn.com::3a5217f5-eaac-4f0f-b23c-aa59983becee" providerId="AD" clId="Web-{FB3ABF9F-E056-B000-E912-DCBB3ECC7EBE}" dt="2021-04-17T20:32:22.746" v="318"/>
      <pc:docMkLst>
        <pc:docMk/>
      </pc:docMkLst>
      <pc:sldChg chg="delSp modSp modNotes">
        <pc:chgData name="Simons, Zach" userId="S::zach.simons@kimley-horn.com::3a5217f5-eaac-4f0f-b23c-aa59983becee" providerId="AD" clId="Web-{FB3ABF9F-E056-B000-E912-DCBB3ECC7EBE}" dt="2021-04-17T20:27:25.390" v="36"/>
        <pc:sldMkLst>
          <pc:docMk/>
          <pc:sldMk cId="3309063412" sldId="503"/>
        </pc:sldMkLst>
        <pc:spChg chg="del">
          <ac:chgData name="Simons, Zach" userId="S::zach.simons@kimley-horn.com::3a5217f5-eaac-4f0f-b23c-aa59983becee" providerId="AD" clId="Web-{FB3ABF9F-E056-B000-E912-DCBB3ECC7EBE}" dt="2021-04-17T20:26:41.686" v="14"/>
          <ac:spMkLst>
            <pc:docMk/>
            <pc:sldMk cId="3309063412" sldId="503"/>
            <ac:spMk id="6" creationId="{7027257B-4FDA-4D5E-B242-50F7A10EADD1}"/>
          </ac:spMkLst>
        </pc:spChg>
        <pc:graphicFrameChg chg="mod modGraphic">
          <ac:chgData name="Simons, Zach" userId="S::zach.simons@kimley-horn.com::3a5217f5-eaac-4f0f-b23c-aa59983becee" providerId="AD" clId="Web-{FB3ABF9F-E056-B000-E912-DCBB3ECC7EBE}" dt="2021-04-17T20:27:19.921" v="33"/>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FB3ABF9F-E056-B000-E912-DCBB3ECC7EBE}" dt="2021-04-17T20:26:45.967"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FB3ABF9F-E056-B000-E912-DCBB3ECC7EBE}" dt="2021-04-17T20:29:01.785" v="133"/>
        <pc:sldMkLst>
          <pc:docMk/>
          <pc:sldMk cId="4020193246" sldId="504"/>
        </pc:sldMkLst>
        <pc:spChg chg="del">
          <ac:chgData name="Simons, Zach" userId="S::zach.simons@kimley-horn.com::3a5217f5-eaac-4f0f-b23c-aa59983becee" providerId="AD" clId="Web-{FB3ABF9F-E056-B000-E912-DCBB3ECC7EBE}" dt="2021-04-17T20:27:34.203" v="38"/>
          <ac:spMkLst>
            <pc:docMk/>
            <pc:sldMk cId="4020193246" sldId="504"/>
            <ac:spMk id="13" creationId="{7C7FFC2C-F58B-47EB-A1E1-BAECCAC1B2D6}"/>
          </ac:spMkLst>
        </pc:spChg>
        <pc:graphicFrameChg chg="mod modGraphic">
          <ac:chgData name="Simons, Zach" userId="S::zach.simons@kimley-horn.com::3a5217f5-eaac-4f0f-b23c-aa59983becee" providerId="AD" clId="Web-{FB3ABF9F-E056-B000-E912-DCBB3ECC7EBE}" dt="2021-04-17T20:28:50.175" v="12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FB3ABF9F-E056-B000-E912-DCBB3ECC7EBE}" dt="2021-04-17T20:27:49.735" v="59"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FB3ABF9F-E056-B000-E912-DCBB3ECC7EBE}" dt="2021-04-17T20:30:31.493" v="226"/>
        <pc:sldMkLst>
          <pc:docMk/>
          <pc:sldMk cId="902281997" sldId="505"/>
        </pc:sldMkLst>
        <pc:spChg chg="del">
          <ac:chgData name="Simons, Zach" userId="S::zach.simons@kimley-horn.com::3a5217f5-eaac-4f0f-b23c-aa59983becee" providerId="AD" clId="Web-{FB3ABF9F-E056-B000-E912-DCBB3ECC7EBE}" dt="2021-04-17T20:29:08.600" v="135"/>
          <ac:spMkLst>
            <pc:docMk/>
            <pc:sldMk cId="902281997" sldId="505"/>
            <ac:spMk id="12" creationId="{EDA7E727-9C9E-4D55-9990-8176FBF51CA0}"/>
          </ac:spMkLst>
        </pc:spChg>
        <pc:graphicFrameChg chg="mod modGraphic">
          <ac:chgData name="Simons, Zach" userId="S::zach.simons@kimley-horn.com::3a5217f5-eaac-4f0f-b23c-aa59983becee" providerId="AD" clId="Web-{FB3ABF9F-E056-B000-E912-DCBB3ECC7EBE}" dt="2021-04-17T20:30:15.133" v="223"/>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FB3ABF9F-E056-B000-E912-DCBB3ECC7EBE}" dt="2021-04-17T20:29:23.179" v="156"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FB3ABF9F-E056-B000-E912-DCBB3ECC7EBE}" dt="2021-04-17T20:32:22.746" v="318"/>
        <pc:sldMkLst>
          <pc:docMk/>
          <pc:sldMk cId="4219494486" sldId="506"/>
        </pc:sldMkLst>
        <pc:spChg chg="del">
          <ac:chgData name="Simons, Zach" userId="S::zach.simons@kimley-horn.com::3a5217f5-eaac-4f0f-b23c-aa59983becee" providerId="AD" clId="Web-{FB3ABF9F-E056-B000-E912-DCBB3ECC7EBE}" dt="2021-04-17T20:30:43.103" v="228"/>
          <ac:spMkLst>
            <pc:docMk/>
            <pc:sldMk cId="4219494486" sldId="506"/>
            <ac:spMk id="12" creationId="{7F681DB6-4BFB-441E-BB96-7BED17AB88F6}"/>
          </ac:spMkLst>
        </pc:spChg>
        <pc:graphicFrameChg chg="mod modGraphic">
          <ac:chgData name="Simons, Zach" userId="S::zach.simons@kimley-horn.com::3a5217f5-eaac-4f0f-b23c-aa59983becee" providerId="AD" clId="Web-{FB3ABF9F-E056-B000-E912-DCBB3ECC7EBE}" dt="2021-04-17T20:32:00.714" v="305"/>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FB3ABF9F-E056-B000-E912-DCBB3ECC7EBE}" dt="2021-04-17T20:31:13.541" v="246"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City Executive Airport created 122 jobs earning $7.9 million in payroll, contributed $13.4 million in value added, and generated a total economic output of $22.9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Music City Executive Airport. As this slide shows, Music City Executive Airport supports 122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City Executive Airport generates $7.9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Music City Executive Airport contributes $13.4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Music City Executive Airport contributes $22.9 million in business revenue generated by on-airport activity and visitor spending. This metric encompasses payroll and valued added and thus represents the total economic output of Music City Executive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Music City Executive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Music City Executive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Music City Executive Airport Is </a:t>
            </a:r>
            <a:br>
              <a:rPr lang="en-US" dirty="0"/>
            </a:br>
            <a:r>
              <a:rPr lang="en-US" dirty="0"/>
              <a:t>Just Local?</a:t>
            </a:r>
          </a:p>
        </p:txBody>
      </p:sp>
      <p:pic>
        <p:nvPicPr>
          <p:cNvPr id="3" name="Picture 2">
            <a:extLst>
              <a:ext uri="{FF2B5EF4-FFF2-40B4-BE49-F238E27FC236}">
                <a16:creationId xmlns:a16="http://schemas.microsoft.com/office/drawing/2014/main" id="{CEB602BB-F79B-491C-97E6-8F19AFCDAD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4844" y="1763403"/>
            <a:ext cx="7462702" cy="4881689"/>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Music City Executive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176176814"/>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67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24 </a:t>
                      </a:r>
                      <a:endParaRPr lang="en-US" sz="1600" b="1" i="0" u="none" strike="noStrike" kern="1200" dirty="0">
                        <a:solidFill>
                          <a:srgbClr val="000000"/>
                        </a:solidFill>
                        <a:effectLst/>
                        <a:highlight>
                          <a:srgbClr val="FFFF00"/>
                        </a:highligh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122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611108334"/>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Music City Executive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Music City Executive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26706950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049612291"/>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$22,900,000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Music City Executive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Music City Executive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XNX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www.w3.org/XML/1998/namespace"/>
    <ds:schemaRef ds:uri="http://purl.org/dc/elements/1.1/"/>
    <ds:schemaRef ds:uri="c18e8617-fc0f-4dda-a87a-c0ec120ddf92"/>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b2e1dacc-c954-4408-aa44-64ef90b7ce3a"/>
    <ds:schemaRef ds:uri="52860726-b653-4eba-8fc1-cfbf91000526"/>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3340</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Music City Executive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Music City Executive Airport  Impacts</vt:lpstr>
      <vt:lpstr>Think Music City Executive Airport Is  Just Local?</vt:lpstr>
      <vt:lpstr>Music City Executive Airport Economic Impacts - Jobs</vt:lpstr>
      <vt:lpstr>Music City Executive Airport Economic Impacts – Payroll</vt:lpstr>
      <vt:lpstr>Music City Executive Airport Economic Impacts – Value Added</vt:lpstr>
      <vt:lpstr>Music City Executive Airport Economic Impacts – Business Revenue </vt:lpstr>
      <vt:lpstr>Tax Analysis</vt:lpstr>
      <vt:lpstr>Statewide Tax Impacts</vt:lpstr>
      <vt:lpstr>Additional  Aviation Benefits</vt:lpstr>
      <vt:lpstr>Case  Studies</vt:lpstr>
      <vt:lpstr>Music City Executive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57</cp:revision>
  <dcterms:created xsi:type="dcterms:W3CDTF">2021-03-17T12:38:10Z</dcterms:created>
  <dcterms:modified xsi:type="dcterms:W3CDTF">2021-04-20T17:46:49Z</dcterms:modified>
</cp:coreProperties>
</file>